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2" r:id="rId2"/>
    <p:sldId id="327" r:id="rId3"/>
    <p:sldId id="326" r:id="rId4"/>
    <p:sldId id="314" r:id="rId5"/>
    <p:sldId id="315" r:id="rId6"/>
    <p:sldId id="316" r:id="rId7"/>
    <p:sldId id="317" r:id="rId8"/>
    <p:sldId id="319" r:id="rId9"/>
    <p:sldId id="318" r:id="rId10"/>
    <p:sldId id="323" r:id="rId11"/>
    <p:sldId id="329" r:id="rId12"/>
    <p:sldId id="325" r:id="rId13"/>
  </p:sldIdLst>
  <p:sldSz cx="6858000" cy="9906000" type="A4"/>
  <p:notesSz cx="9926638" cy="6797675"/>
  <p:custDataLst>
    <p:tags r:id="rId16"/>
  </p:custDataLst>
  <p:defaultTextStyle>
    <a:defPPr>
      <a:defRPr lang="de-DE"/>
    </a:defPPr>
    <a:lvl1pPr marL="0" algn="l" defTabSz="957776" rtl="0" eaLnBrk="1" latinLnBrk="0" hangingPunct="1">
      <a:defRPr sz="1847" kern="1200">
        <a:solidFill>
          <a:schemeClr val="tx1"/>
        </a:solidFill>
        <a:latin typeface="+mn-lt"/>
        <a:ea typeface="+mn-ea"/>
        <a:cs typeface="+mn-cs"/>
      </a:defRPr>
    </a:lvl1pPr>
    <a:lvl2pPr marL="478888" algn="l" defTabSz="957776" rtl="0" eaLnBrk="1" latinLnBrk="0" hangingPunct="1">
      <a:defRPr sz="1847" kern="1200">
        <a:solidFill>
          <a:schemeClr val="tx1"/>
        </a:solidFill>
        <a:latin typeface="+mn-lt"/>
        <a:ea typeface="+mn-ea"/>
        <a:cs typeface="+mn-cs"/>
      </a:defRPr>
    </a:lvl2pPr>
    <a:lvl3pPr marL="957776" algn="l" defTabSz="957776" rtl="0" eaLnBrk="1" latinLnBrk="0" hangingPunct="1">
      <a:defRPr sz="1847" kern="1200">
        <a:solidFill>
          <a:schemeClr val="tx1"/>
        </a:solidFill>
        <a:latin typeface="+mn-lt"/>
        <a:ea typeface="+mn-ea"/>
        <a:cs typeface="+mn-cs"/>
      </a:defRPr>
    </a:lvl3pPr>
    <a:lvl4pPr marL="1436665" algn="l" defTabSz="957776" rtl="0" eaLnBrk="1" latinLnBrk="0" hangingPunct="1">
      <a:defRPr sz="1847" kern="1200">
        <a:solidFill>
          <a:schemeClr val="tx1"/>
        </a:solidFill>
        <a:latin typeface="+mn-lt"/>
        <a:ea typeface="+mn-ea"/>
        <a:cs typeface="+mn-cs"/>
      </a:defRPr>
    </a:lvl4pPr>
    <a:lvl5pPr marL="1915553" algn="l" defTabSz="957776" rtl="0" eaLnBrk="1" latinLnBrk="0" hangingPunct="1">
      <a:defRPr sz="1847" kern="1200">
        <a:solidFill>
          <a:schemeClr val="tx1"/>
        </a:solidFill>
        <a:latin typeface="+mn-lt"/>
        <a:ea typeface="+mn-ea"/>
        <a:cs typeface="+mn-cs"/>
      </a:defRPr>
    </a:lvl5pPr>
    <a:lvl6pPr marL="2394440" algn="l" defTabSz="957776" rtl="0" eaLnBrk="1" latinLnBrk="0" hangingPunct="1">
      <a:defRPr sz="1847" kern="1200">
        <a:solidFill>
          <a:schemeClr val="tx1"/>
        </a:solidFill>
        <a:latin typeface="+mn-lt"/>
        <a:ea typeface="+mn-ea"/>
        <a:cs typeface="+mn-cs"/>
      </a:defRPr>
    </a:lvl6pPr>
    <a:lvl7pPr marL="2873329" algn="l" defTabSz="957776" rtl="0" eaLnBrk="1" latinLnBrk="0" hangingPunct="1">
      <a:defRPr sz="1847" kern="1200">
        <a:solidFill>
          <a:schemeClr val="tx1"/>
        </a:solidFill>
        <a:latin typeface="+mn-lt"/>
        <a:ea typeface="+mn-ea"/>
        <a:cs typeface="+mn-cs"/>
      </a:defRPr>
    </a:lvl7pPr>
    <a:lvl8pPr marL="3352218" algn="l" defTabSz="957776" rtl="0" eaLnBrk="1" latinLnBrk="0" hangingPunct="1">
      <a:defRPr sz="1847" kern="1200">
        <a:solidFill>
          <a:schemeClr val="tx1"/>
        </a:solidFill>
        <a:latin typeface="+mn-lt"/>
        <a:ea typeface="+mn-ea"/>
        <a:cs typeface="+mn-cs"/>
      </a:defRPr>
    </a:lvl8pPr>
    <a:lvl9pPr marL="3831106" algn="l" defTabSz="957776" rtl="0" eaLnBrk="1" latinLnBrk="0" hangingPunct="1">
      <a:defRPr sz="184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" userDrawn="1">
          <p15:clr>
            <a:srgbClr val="A4A3A4"/>
          </p15:clr>
        </p15:guide>
        <p15:guide id="2" orient="horz" pos="1396" userDrawn="1">
          <p15:clr>
            <a:srgbClr val="A4A3A4"/>
          </p15:clr>
        </p15:guide>
        <p15:guide id="3" orient="horz" pos="1124" userDrawn="1">
          <p15:clr>
            <a:srgbClr val="A4A3A4"/>
          </p15:clr>
        </p15:guide>
        <p15:guide id="4" orient="horz" pos="5796" userDrawn="1">
          <p15:clr>
            <a:srgbClr val="A4A3A4"/>
          </p15:clr>
        </p15:guide>
        <p15:guide id="5" pos="223" userDrawn="1">
          <p15:clr>
            <a:srgbClr val="A4A3A4"/>
          </p15:clr>
        </p15:guide>
        <p15:guide id="6" pos="4096" userDrawn="1">
          <p15:clr>
            <a:srgbClr val="A4A3A4"/>
          </p15:clr>
        </p15:guide>
        <p15:guide id="7" pos="2160" userDrawn="1">
          <p15:clr>
            <a:srgbClr val="A4A3A4"/>
          </p15:clr>
        </p15:guide>
        <p15:guide id="8" orient="horz" pos="49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 Madrari, Abdel (575)" initials="EMA(" lastIdx="7" clrIdx="0">
    <p:extLst>
      <p:ext uri="{19B8F6BF-5375-455C-9EA6-DF929625EA0E}">
        <p15:presenceInfo xmlns:p15="http://schemas.microsoft.com/office/powerpoint/2012/main" userId="S-1-5-21-1214440339-1715567821-839522115-424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660"/>
  </p:normalViewPr>
  <p:slideViewPr>
    <p:cSldViewPr snapToObjects="1" showGuides="1">
      <p:cViewPr varScale="1">
        <p:scale>
          <a:sx n="78" d="100"/>
          <a:sy n="78" d="100"/>
        </p:scale>
        <p:origin x="78" y="90"/>
      </p:cViewPr>
      <p:guideLst>
        <p:guide orient="horz" pos="263"/>
        <p:guide orient="horz" pos="1396"/>
        <p:guide orient="horz" pos="1124"/>
        <p:guide orient="horz" pos="5796"/>
        <p:guide pos="223"/>
        <p:guide pos="4096"/>
        <p:guide pos="2160"/>
        <p:guide orient="horz" pos="49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95" d="100"/>
          <a:sy n="95" d="100"/>
        </p:scale>
        <p:origin x="28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59FAD-8E5C-4176-8A0F-78C6A7CAAD66}" type="datetimeFigureOut">
              <a:rPr lang="de-DE" smtClean="0"/>
              <a:t>22.01.2020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73134-F8AD-46E6-8489-08AFD7CEB53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9443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0EFE2-D792-441D-A0CB-85B7BAE28A53}" type="datetimeFigureOut">
              <a:rPr lang="de-DE" smtClean="0"/>
              <a:t>22.01.2020</a:t>
            </a:fld>
            <a:endParaRPr lang="de-D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81463" y="509588"/>
            <a:ext cx="17637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F1437-3BF2-450D-A7B9-B11E523F51F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228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246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123" algn="l" defTabSz="804246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246" algn="l" defTabSz="804246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368" algn="l" defTabSz="804246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8491" algn="l" defTabSz="804246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0615" algn="l" defTabSz="804246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2738" algn="l" defTabSz="804246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4861" algn="l" defTabSz="804246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6984" algn="l" defTabSz="804246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Title 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3434" y="2955066"/>
            <a:ext cx="6149351" cy="2339458"/>
          </a:xfrm>
          <a:custGeom>
            <a:avLst/>
            <a:gdLst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75 w 10937875"/>
              <a:gd name="connsiteY2" fmla="*/ 1620000 h 1620000"/>
              <a:gd name="connsiteX3" fmla="*/ 0 w 10937875"/>
              <a:gd name="connsiteY3" fmla="*/ 1620000 h 1620000"/>
              <a:gd name="connsiteX4" fmla="*/ 0 w 10937875"/>
              <a:gd name="connsiteY4" fmla="*/ 0 h 1620000"/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75 w 10937875"/>
              <a:gd name="connsiteY2" fmla="*/ 1620000 h 1620000"/>
              <a:gd name="connsiteX3" fmla="*/ 6569541 w 10937875"/>
              <a:gd name="connsiteY3" fmla="*/ 1619979 h 1620000"/>
              <a:gd name="connsiteX4" fmla="*/ 0 w 10937875"/>
              <a:gd name="connsiteY4" fmla="*/ 1620000 h 1620000"/>
              <a:gd name="connsiteX5" fmla="*/ 0 w 10937875"/>
              <a:gd name="connsiteY5" fmla="*/ 0 h 1620000"/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60 w 10937875"/>
              <a:gd name="connsiteY2" fmla="*/ 1242952 h 1620000"/>
              <a:gd name="connsiteX3" fmla="*/ 10937875 w 10937875"/>
              <a:gd name="connsiteY3" fmla="*/ 1620000 h 1620000"/>
              <a:gd name="connsiteX4" fmla="*/ 6569541 w 10937875"/>
              <a:gd name="connsiteY4" fmla="*/ 1619979 h 1620000"/>
              <a:gd name="connsiteX5" fmla="*/ 0 w 10937875"/>
              <a:gd name="connsiteY5" fmla="*/ 1620000 h 1620000"/>
              <a:gd name="connsiteX6" fmla="*/ 0 w 10937875"/>
              <a:gd name="connsiteY6" fmla="*/ 0 h 1620000"/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60 w 10937875"/>
              <a:gd name="connsiteY2" fmla="*/ 1242952 h 1620000"/>
              <a:gd name="connsiteX3" fmla="*/ 6569541 w 10937875"/>
              <a:gd name="connsiteY3" fmla="*/ 1619979 h 1620000"/>
              <a:gd name="connsiteX4" fmla="*/ 0 w 10937875"/>
              <a:gd name="connsiteY4" fmla="*/ 1620000 h 1620000"/>
              <a:gd name="connsiteX5" fmla="*/ 0 w 10937875"/>
              <a:gd name="connsiteY5" fmla="*/ 0 h 1620000"/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60 w 10937875"/>
              <a:gd name="connsiteY2" fmla="*/ 1242952 h 1620000"/>
              <a:gd name="connsiteX3" fmla="*/ 6569541 w 10937875"/>
              <a:gd name="connsiteY3" fmla="*/ 1619979 h 1620000"/>
              <a:gd name="connsiteX4" fmla="*/ 0 w 10937875"/>
              <a:gd name="connsiteY4" fmla="*/ 1620000 h 1620000"/>
              <a:gd name="connsiteX5" fmla="*/ 0 w 10937875"/>
              <a:gd name="connsiteY5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7875" h="1620000">
                <a:moveTo>
                  <a:pt x="0" y="0"/>
                </a:moveTo>
                <a:lnTo>
                  <a:pt x="10937875" y="0"/>
                </a:lnTo>
                <a:cubicBezTo>
                  <a:pt x="10937870" y="414317"/>
                  <a:pt x="10937865" y="828635"/>
                  <a:pt x="10937860" y="1242952"/>
                </a:cubicBezTo>
                <a:lnTo>
                  <a:pt x="6569541" y="1619979"/>
                </a:lnTo>
                <a:lnTo>
                  <a:pt x="0" y="16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Referent’s name: </a:t>
            </a:r>
            <a:r>
              <a:rPr lang="en-GB" noProof="0" dirty="0" smtClean="0"/>
              <a:t>CorpoS </a:t>
            </a:r>
            <a:r>
              <a:rPr lang="en-GB" dirty="0" smtClean="0"/>
              <a:t>(Body) 35 pt.</a:t>
            </a:r>
            <a:br>
              <a:rPr lang="en-GB" dirty="0" smtClean="0"/>
            </a:br>
            <a:r>
              <a:rPr lang="en-GB" dirty="0" smtClean="0"/>
              <a:t>Presentation title in two or three </a:t>
            </a:r>
            <a:br>
              <a:rPr lang="en-GB" dirty="0" smtClean="0"/>
            </a:br>
            <a:r>
              <a:rPr lang="en-GB" dirty="0" smtClean="0"/>
              <a:t>lines of text, Month </a:t>
            </a:r>
            <a:r>
              <a:rPr lang="en-GB" dirty="0" err="1" smtClean="0"/>
              <a:t>dd</a:t>
            </a:r>
            <a:r>
              <a:rPr lang="en-GB" dirty="0" smtClean="0"/>
              <a:t>, </a:t>
            </a:r>
            <a:r>
              <a:rPr lang="en-GB" dirty="0" err="1" smtClean="0"/>
              <a:t>yyyy</a:t>
            </a:r>
            <a:endParaRPr lang="en-GB" dirty="0"/>
          </a:p>
        </p:txBody>
      </p:sp>
      <p:pic>
        <p:nvPicPr>
          <p:cNvPr id="30" name="Wortmarke DAIMLER" descr="Daimler_RGB_100mm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2" y="1142345"/>
            <a:ext cx="1922749" cy="668385"/>
          </a:xfrm>
          <a:prstGeom prst="rect">
            <a:avLst/>
          </a:prstGeom>
        </p:spPr>
      </p:pic>
      <p:grpSp>
        <p:nvGrpSpPr>
          <p:cNvPr id="18" name="Trucks"/>
          <p:cNvGrpSpPr/>
          <p:nvPr userDrawn="1"/>
        </p:nvGrpSpPr>
        <p:grpSpPr>
          <a:xfrm>
            <a:off x="311778" y="6877438"/>
            <a:ext cx="6378274" cy="3028562"/>
            <a:chOff x="554559" y="4762406"/>
            <a:chExt cx="11345060" cy="2097182"/>
          </a:xfrm>
        </p:grpSpPr>
        <p:pic>
          <p:nvPicPr>
            <p:cNvPr id="19" name="Logos Trucks" descr="Logoleiste_PPT_2.psd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875" b="-24687"/>
            <a:stretch/>
          </p:blipFill>
          <p:spPr>
            <a:xfrm>
              <a:off x="554559" y="5652985"/>
              <a:ext cx="11345060" cy="1206603"/>
            </a:xfrm>
            <a:prstGeom prst="rect">
              <a:avLst/>
            </a:prstGeom>
          </p:spPr>
        </p:pic>
        <p:sp>
          <p:nvSpPr>
            <p:cNvPr id="20" name="Wortmarke Trucks"/>
            <p:cNvSpPr txBox="1">
              <a:spLocks/>
            </p:cNvSpPr>
            <p:nvPr userDrawn="1"/>
          </p:nvSpPr>
          <p:spPr>
            <a:xfrm>
              <a:off x="630445" y="4762406"/>
              <a:ext cx="10936080" cy="539596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>
              <a:lvl1pPr marL="0" indent="0" algn="l" defTabSz="1088959" rtl="0" eaLnBrk="1" latinLnBrk="0" hangingPunct="1">
                <a:lnSpc>
                  <a:spcPts val="4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500" kern="1200" baseline="0">
                  <a:solidFill>
                    <a:schemeClr val="bg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GB" sz="1569" dirty="0" smtClean="0">
                  <a:solidFill>
                    <a:schemeClr val="tx1"/>
                  </a:solidFill>
                  <a:latin typeface="+mn-lt"/>
                </a:rPr>
                <a:t>Daimler Trucks</a:t>
              </a:r>
              <a:endParaRPr lang="en-GB" sz="1569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323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8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204350" cy="208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ts val="1793"/>
              </a:lnSpc>
              <a:spcBef>
                <a:spcPct val="0"/>
              </a:spcBef>
              <a:spcAft>
                <a:spcPct val="0"/>
              </a:spcAft>
            </a:pPr>
            <a:endParaRPr lang="en-US" sz="1569" b="0" i="0" baseline="0" dirty="0">
              <a:latin typeface="CorpoS" pitchFamily="2" charset="0"/>
              <a:ea typeface="+mj-ea"/>
              <a:cs typeface="+mj-cs"/>
              <a:sym typeface="CorpoS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208202" y="9482604"/>
            <a:ext cx="294736" cy="31192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smtClean="0"/>
              <a:t> </a:t>
            </a:r>
            <a:fld id="{52531704-8F80-415D-BD2B-6B9991AE822F}" type="slidenum">
              <a:rPr lang="en-GB" smtClean="0"/>
              <a:pPr algn="r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916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Title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3434" y="8408429"/>
            <a:ext cx="6149351" cy="470520"/>
          </a:xfrm>
        </p:spPr>
        <p:txBody>
          <a:bodyPr wrap="square" anchor="b" anchorCtr="0">
            <a:spAutoFit/>
          </a:bodyPr>
          <a:lstStyle>
            <a:lvl1pPr>
              <a:defRPr baseline="0"/>
            </a:lvl1pPr>
          </a:lstStyle>
          <a:p>
            <a:r>
              <a:rPr lang="en-GB" dirty="0" smtClean="0"/>
              <a:t>Referent’s name: </a:t>
            </a:r>
            <a:r>
              <a:rPr lang="en-GB" noProof="0" dirty="0" smtClean="0"/>
              <a:t>CorpoS </a:t>
            </a:r>
            <a:r>
              <a:rPr lang="en-GB" dirty="0" smtClean="0"/>
              <a:t>(Body) 35 pt. Presentation title</a:t>
            </a:r>
            <a:br>
              <a:rPr lang="en-GB" dirty="0" smtClean="0"/>
            </a:br>
            <a:r>
              <a:rPr lang="en-GB" dirty="0" smtClean="0"/>
              <a:t>in two or more lines of text, Month </a:t>
            </a:r>
            <a:r>
              <a:rPr lang="en-GB" dirty="0" err="1" smtClean="0"/>
              <a:t>dd</a:t>
            </a:r>
            <a:r>
              <a:rPr lang="en-GB" dirty="0" smtClean="0"/>
              <a:t>, </a:t>
            </a:r>
            <a:r>
              <a:rPr lang="en-GB" dirty="0" err="1" smtClean="0"/>
              <a:t>yyyy</a:t>
            </a:r>
            <a:endParaRPr lang="en-GB" dirty="0"/>
          </a:p>
        </p:txBody>
      </p:sp>
      <p:pic>
        <p:nvPicPr>
          <p:cNvPr id="28" name="Wortmarke DAIMLER" descr="Daimler_RGB_100mm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2" y="1142345"/>
            <a:ext cx="1922749" cy="6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16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9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Tit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-1337" y="4952999"/>
            <a:ext cx="6858467" cy="4953001"/>
          </a:xfrm>
          <a:custGeom>
            <a:avLst/>
            <a:gdLst>
              <a:gd name="connsiteX0" fmla="*/ 0 w 12196799"/>
              <a:gd name="connsiteY0" fmla="*/ 0 h 3429794"/>
              <a:gd name="connsiteX1" fmla="*/ 12196799 w 12196799"/>
              <a:gd name="connsiteY1" fmla="*/ 0 h 3429794"/>
              <a:gd name="connsiteX2" fmla="*/ 12196799 w 12196799"/>
              <a:gd name="connsiteY2" fmla="*/ 3429794 h 3429794"/>
              <a:gd name="connsiteX3" fmla="*/ 0 w 12196799"/>
              <a:gd name="connsiteY3" fmla="*/ 3429794 h 3429794"/>
              <a:gd name="connsiteX4" fmla="*/ 0 w 12196799"/>
              <a:gd name="connsiteY4" fmla="*/ 0 h 3429794"/>
              <a:gd name="connsiteX0" fmla="*/ 2381 w 12199180"/>
              <a:gd name="connsiteY0" fmla="*/ 0 h 3429794"/>
              <a:gd name="connsiteX1" fmla="*/ 12199180 w 12199180"/>
              <a:gd name="connsiteY1" fmla="*/ 0 h 3429794"/>
              <a:gd name="connsiteX2" fmla="*/ 12199180 w 12199180"/>
              <a:gd name="connsiteY2" fmla="*/ 3429794 h 3429794"/>
              <a:gd name="connsiteX3" fmla="*/ 2381 w 12199180"/>
              <a:gd name="connsiteY3" fmla="*/ 3429794 h 3429794"/>
              <a:gd name="connsiteX4" fmla="*/ 0 w 12199180"/>
              <a:gd name="connsiteY4" fmla="*/ 1070769 h 3429794"/>
              <a:gd name="connsiteX5" fmla="*/ 2381 w 12199180"/>
              <a:gd name="connsiteY5" fmla="*/ 0 h 3429794"/>
              <a:gd name="connsiteX0" fmla="*/ 0 w 12199180"/>
              <a:gd name="connsiteY0" fmla="*/ 1167730 h 3526755"/>
              <a:gd name="connsiteX1" fmla="*/ 12199180 w 12199180"/>
              <a:gd name="connsiteY1" fmla="*/ 96961 h 3526755"/>
              <a:gd name="connsiteX2" fmla="*/ 12199180 w 12199180"/>
              <a:gd name="connsiteY2" fmla="*/ 3526755 h 3526755"/>
              <a:gd name="connsiteX3" fmla="*/ 2381 w 12199180"/>
              <a:gd name="connsiteY3" fmla="*/ 3526755 h 3526755"/>
              <a:gd name="connsiteX4" fmla="*/ 0 w 12199180"/>
              <a:gd name="connsiteY4" fmla="*/ 1167730 h 3526755"/>
              <a:gd name="connsiteX0" fmla="*/ 0 w 12199180"/>
              <a:gd name="connsiteY0" fmla="*/ 1070769 h 3429794"/>
              <a:gd name="connsiteX1" fmla="*/ 12199180 w 12199180"/>
              <a:gd name="connsiteY1" fmla="*/ 0 h 3429794"/>
              <a:gd name="connsiteX2" fmla="*/ 12199180 w 12199180"/>
              <a:gd name="connsiteY2" fmla="*/ 3429794 h 3429794"/>
              <a:gd name="connsiteX3" fmla="*/ 2381 w 12199180"/>
              <a:gd name="connsiteY3" fmla="*/ 3429794 h 3429794"/>
              <a:gd name="connsiteX4" fmla="*/ 0 w 12199180"/>
              <a:gd name="connsiteY4" fmla="*/ 1070769 h 342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9180" h="3429794">
                <a:moveTo>
                  <a:pt x="0" y="1070769"/>
                </a:moveTo>
                <a:lnTo>
                  <a:pt x="12199180" y="0"/>
                </a:lnTo>
                <a:lnTo>
                  <a:pt x="12199180" y="3429794"/>
                </a:lnTo>
                <a:lnTo>
                  <a:pt x="2381" y="3429794"/>
                </a:lnTo>
                <a:cubicBezTo>
                  <a:pt x="1587" y="2643452"/>
                  <a:pt x="794" y="1857111"/>
                  <a:pt x="0" y="1070769"/>
                </a:cubicBezTo>
                <a:close/>
              </a:path>
            </a:pathLst>
          </a:custGeom>
          <a:noFill/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Insert picture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3434" y="2955066"/>
            <a:ext cx="6149351" cy="2339458"/>
          </a:xfrm>
          <a:custGeom>
            <a:avLst/>
            <a:gdLst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75 w 10937875"/>
              <a:gd name="connsiteY2" fmla="*/ 1620000 h 1620000"/>
              <a:gd name="connsiteX3" fmla="*/ 0 w 10937875"/>
              <a:gd name="connsiteY3" fmla="*/ 1620000 h 1620000"/>
              <a:gd name="connsiteX4" fmla="*/ 0 w 10937875"/>
              <a:gd name="connsiteY4" fmla="*/ 0 h 1620000"/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75 w 10937875"/>
              <a:gd name="connsiteY2" fmla="*/ 1620000 h 1620000"/>
              <a:gd name="connsiteX3" fmla="*/ 6569541 w 10937875"/>
              <a:gd name="connsiteY3" fmla="*/ 1619979 h 1620000"/>
              <a:gd name="connsiteX4" fmla="*/ 0 w 10937875"/>
              <a:gd name="connsiteY4" fmla="*/ 1620000 h 1620000"/>
              <a:gd name="connsiteX5" fmla="*/ 0 w 10937875"/>
              <a:gd name="connsiteY5" fmla="*/ 0 h 1620000"/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60 w 10937875"/>
              <a:gd name="connsiteY2" fmla="*/ 1242952 h 1620000"/>
              <a:gd name="connsiteX3" fmla="*/ 10937875 w 10937875"/>
              <a:gd name="connsiteY3" fmla="*/ 1620000 h 1620000"/>
              <a:gd name="connsiteX4" fmla="*/ 6569541 w 10937875"/>
              <a:gd name="connsiteY4" fmla="*/ 1619979 h 1620000"/>
              <a:gd name="connsiteX5" fmla="*/ 0 w 10937875"/>
              <a:gd name="connsiteY5" fmla="*/ 1620000 h 1620000"/>
              <a:gd name="connsiteX6" fmla="*/ 0 w 10937875"/>
              <a:gd name="connsiteY6" fmla="*/ 0 h 1620000"/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60 w 10937875"/>
              <a:gd name="connsiteY2" fmla="*/ 1242952 h 1620000"/>
              <a:gd name="connsiteX3" fmla="*/ 6569541 w 10937875"/>
              <a:gd name="connsiteY3" fmla="*/ 1619979 h 1620000"/>
              <a:gd name="connsiteX4" fmla="*/ 0 w 10937875"/>
              <a:gd name="connsiteY4" fmla="*/ 1620000 h 1620000"/>
              <a:gd name="connsiteX5" fmla="*/ 0 w 10937875"/>
              <a:gd name="connsiteY5" fmla="*/ 0 h 1620000"/>
              <a:gd name="connsiteX0" fmla="*/ 0 w 10937875"/>
              <a:gd name="connsiteY0" fmla="*/ 0 h 1620000"/>
              <a:gd name="connsiteX1" fmla="*/ 10937875 w 10937875"/>
              <a:gd name="connsiteY1" fmla="*/ 0 h 1620000"/>
              <a:gd name="connsiteX2" fmla="*/ 10937860 w 10937875"/>
              <a:gd name="connsiteY2" fmla="*/ 1242952 h 1620000"/>
              <a:gd name="connsiteX3" fmla="*/ 6569541 w 10937875"/>
              <a:gd name="connsiteY3" fmla="*/ 1619979 h 1620000"/>
              <a:gd name="connsiteX4" fmla="*/ 0 w 10937875"/>
              <a:gd name="connsiteY4" fmla="*/ 1620000 h 1620000"/>
              <a:gd name="connsiteX5" fmla="*/ 0 w 10937875"/>
              <a:gd name="connsiteY5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7875" h="1620000">
                <a:moveTo>
                  <a:pt x="0" y="0"/>
                </a:moveTo>
                <a:lnTo>
                  <a:pt x="10937875" y="0"/>
                </a:lnTo>
                <a:cubicBezTo>
                  <a:pt x="10937870" y="414317"/>
                  <a:pt x="10937865" y="828635"/>
                  <a:pt x="10937860" y="1242952"/>
                </a:cubicBezTo>
                <a:lnTo>
                  <a:pt x="6569541" y="1619979"/>
                </a:lnTo>
                <a:lnTo>
                  <a:pt x="0" y="16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Referent’s name: </a:t>
            </a:r>
            <a:r>
              <a:rPr lang="en-GB" noProof="0" dirty="0" smtClean="0"/>
              <a:t>CorpoS </a:t>
            </a:r>
            <a:r>
              <a:rPr lang="en-GB" dirty="0" smtClean="0"/>
              <a:t>(Body) 35 pt.</a:t>
            </a:r>
            <a:br>
              <a:rPr lang="en-GB" dirty="0" smtClean="0"/>
            </a:br>
            <a:r>
              <a:rPr lang="en-GB" dirty="0" smtClean="0"/>
              <a:t>Presentation title in two or three </a:t>
            </a:r>
            <a:br>
              <a:rPr lang="en-GB" dirty="0" smtClean="0"/>
            </a:br>
            <a:r>
              <a:rPr lang="en-GB" dirty="0" smtClean="0"/>
              <a:t>lines of text, Month </a:t>
            </a:r>
            <a:r>
              <a:rPr lang="en-GB" dirty="0" err="1" smtClean="0"/>
              <a:t>dd</a:t>
            </a:r>
            <a:r>
              <a:rPr lang="en-GB" dirty="0" smtClean="0"/>
              <a:t>, </a:t>
            </a:r>
            <a:r>
              <a:rPr lang="en-GB" dirty="0" err="1" smtClean="0"/>
              <a:t>yyyy</a:t>
            </a:r>
            <a:endParaRPr lang="en-GB" dirty="0"/>
          </a:p>
        </p:txBody>
      </p:sp>
      <p:pic>
        <p:nvPicPr>
          <p:cNvPr id="30" name="Wortmarke DAIMLER" descr="Daimler_RGB_100mm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2" y="1142345"/>
            <a:ext cx="1922749" cy="6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25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8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 Tit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337" y="3296078"/>
            <a:ext cx="6858467" cy="6609922"/>
          </a:xfrm>
          <a:custGeom>
            <a:avLst/>
            <a:gdLst>
              <a:gd name="connsiteX0" fmla="*/ 0 w 12196800"/>
              <a:gd name="connsiteY0" fmla="*/ 0 h 4581922"/>
              <a:gd name="connsiteX1" fmla="*/ 12196800 w 12196800"/>
              <a:gd name="connsiteY1" fmla="*/ 0 h 4581922"/>
              <a:gd name="connsiteX2" fmla="*/ 12196800 w 12196800"/>
              <a:gd name="connsiteY2" fmla="*/ 4581922 h 4581922"/>
              <a:gd name="connsiteX3" fmla="*/ 0 w 12196800"/>
              <a:gd name="connsiteY3" fmla="*/ 4581922 h 4581922"/>
              <a:gd name="connsiteX4" fmla="*/ 0 w 12196800"/>
              <a:gd name="connsiteY4" fmla="*/ 0 h 4581922"/>
              <a:gd name="connsiteX0" fmla="*/ 2381 w 12199181"/>
              <a:gd name="connsiteY0" fmla="*/ 0 h 4581922"/>
              <a:gd name="connsiteX1" fmla="*/ 12199181 w 12199181"/>
              <a:gd name="connsiteY1" fmla="*/ 0 h 4581922"/>
              <a:gd name="connsiteX2" fmla="*/ 12199181 w 12199181"/>
              <a:gd name="connsiteY2" fmla="*/ 4581922 h 4581922"/>
              <a:gd name="connsiteX3" fmla="*/ 2381 w 12199181"/>
              <a:gd name="connsiteY3" fmla="*/ 4581922 h 4581922"/>
              <a:gd name="connsiteX4" fmla="*/ 0 w 12199181"/>
              <a:gd name="connsiteY4" fmla="*/ 1075135 h 4581922"/>
              <a:gd name="connsiteX5" fmla="*/ 2381 w 12199181"/>
              <a:gd name="connsiteY5" fmla="*/ 0 h 4581922"/>
              <a:gd name="connsiteX0" fmla="*/ 0 w 12199181"/>
              <a:gd name="connsiteY0" fmla="*/ 1263181 h 4769968"/>
              <a:gd name="connsiteX1" fmla="*/ 12199181 w 12199181"/>
              <a:gd name="connsiteY1" fmla="*/ 188046 h 4769968"/>
              <a:gd name="connsiteX2" fmla="*/ 12199181 w 12199181"/>
              <a:gd name="connsiteY2" fmla="*/ 4769968 h 4769968"/>
              <a:gd name="connsiteX3" fmla="*/ 2381 w 12199181"/>
              <a:gd name="connsiteY3" fmla="*/ 4769968 h 4769968"/>
              <a:gd name="connsiteX4" fmla="*/ 0 w 12199181"/>
              <a:gd name="connsiteY4" fmla="*/ 1263181 h 4769968"/>
              <a:gd name="connsiteX0" fmla="*/ 0 w 12199181"/>
              <a:gd name="connsiteY0" fmla="*/ 1075135 h 4581922"/>
              <a:gd name="connsiteX1" fmla="*/ 12199181 w 12199181"/>
              <a:gd name="connsiteY1" fmla="*/ 0 h 4581922"/>
              <a:gd name="connsiteX2" fmla="*/ 12199181 w 12199181"/>
              <a:gd name="connsiteY2" fmla="*/ 4581922 h 4581922"/>
              <a:gd name="connsiteX3" fmla="*/ 2381 w 12199181"/>
              <a:gd name="connsiteY3" fmla="*/ 4581922 h 4581922"/>
              <a:gd name="connsiteX4" fmla="*/ 0 w 12199181"/>
              <a:gd name="connsiteY4" fmla="*/ 1075135 h 458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9181" h="4581922">
                <a:moveTo>
                  <a:pt x="0" y="1075135"/>
                </a:moveTo>
                <a:lnTo>
                  <a:pt x="12199181" y="0"/>
                </a:lnTo>
                <a:lnTo>
                  <a:pt x="12199181" y="4581922"/>
                </a:lnTo>
                <a:lnTo>
                  <a:pt x="2381" y="4581922"/>
                </a:lnTo>
                <a:cubicBezTo>
                  <a:pt x="1587" y="3412993"/>
                  <a:pt x="794" y="2244064"/>
                  <a:pt x="0" y="1075135"/>
                </a:cubicBezTo>
                <a:close/>
              </a:path>
            </a:pathLst>
          </a:custGeom>
          <a:noFill/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Insert picture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3433" y="2953071"/>
            <a:ext cx="4068131" cy="937392"/>
          </a:xfrm>
          <a:custGeom>
            <a:avLst/>
            <a:gdLst>
              <a:gd name="connsiteX0" fmla="*/ 0 w 7236000"/>
              <a:gd name="connsiteY0" fmla="*/ 0 h 649114"/>
              <a:gd name="connsiteX1" fmla="*/ 7236000 w 7236000"/>
              <a:gd name="connsiteY1" fmla="*/ 0 h 649114"/>
              <a:gd name="connsiteX2" fmla="*/ 7236000 w 7236000"/>
              <a:gd name="connsiteY2" fmla="*/ 649114 h 649114"/>
              <a:gd name="connsiteX3" fmla="*/ 0 w 7236000"/>
              <a:gd name="connsiteY3" fmla="*/ 649114 h 649114"/>
              <a:gd name="connsiteX4" fmla="*/ 0 w 7236000"/>
              <a:gd name="connsiteY4" fmla="*/ 0 h 649114"/>
              <a:gd name="connsiteX0" fmla="*/ 0 w 7236000"/>
              <a:gd name="connsiteY0" fmla="*/ 0 h 649114"/>
              <a:gd name="connsiteX1" fmla="*/ 7236000 w 7236000"/>
              <a:gd name="connsiteY1" fmla="*/ 0 h 649114"/>
              <a:gd name="connsiteX2" fmla="*/ 7234238 w 7236000"/>
              <a:gd name="connsiteY2" fmla="*/ 514937 h 649114"/>
              <a:gd name="connsiteX3" fmla="*/ 7236000 w 7236000"/>
              <a:gd name="connsiteY3" fmla="*/ 649114 h 649114"/>
              <a:gd name="connsiteX4" fmla="*/ 0 w 7236000"/>
              <a:gd name="connsiteY4" fmla="*/ 649114 h 649114"/>
              <a:gd name="connsiteX5" fmla="*/ 0 w 7236000"/>
              <a:gd name="connsiteY5" fmla="*/ 0 h 649114"/>
              <a:gd name="connsiteX0" fmla="*/ 0 w 7236000"/>
              <a:gd name="connsiteY0" fmla="*/ 0 h 649114"/>
              <a:gd name="connsiteX1" fmla="*/ 7236000 w 7236000"/>
              <a:gd name="connsiteY1" fmla="*/ 0 h 649114"/>
              <a:gd name="connsiteX2" fmla="*/ 7234238 w 7236000"/>
              <a:gd name="connsiteY2" fmla="*/ 514937 h 649114"/>
              <a:gd name="connsiteX3" fmla="*/ 7236000 w 7236000"/>
              <a:gd name="connsiteY3" fmla="*/ 649114 h 649114"/>
              <a:gd name="connsiteX4" fmla="*/ 5812631 w 7236000"/>
              <a:gd name="connsiteY4" fmla="*/ 648287 h 649114"/>
              <a:gd name="connsiteX5" fmla="*/ 0 w 7236000"/>
              <a:gd name="connsiteY5" fmla="*/ 649114 h 649114"/>
              <a:gd name="connsiteX6" fmla="*/ 0 w 7236000"/>
              <a:gd name="connsiteY6" fmla="*/ 0 h 649114"/>
              <a:gd name="connsiteX0" fmla="*/ 0 w 7236000"/>
              <a:gd name="connsiteY0" fmla="*/ 0 h 649114"/>
              <a:gd name="connsiteX1" fmla="*/ 7236000 w 7236000"/>
              <a:gd name="connsiteY1" fmla="*/ 0 h 649114"/>
              <a:gd name="connsiteX2" fmla="*/ 7234238 w 7236000"/>
              <a:gd name="connsiteY2" fmla="*/ 514937 h 649114"/>
              <a:gd name="connsiteX3" fmla="*/ 5812631 w 7236000"/>
              <a:gd name="connsiteY3" fmla="*/ 648287 h 649114"/>
              <a:gd name="connsiteX4" fmla="*/ 0 w 7236000"/>
              <a:gd name="connsiteY4" fmla="*/ 649114 h 649114"/>
              <a:gd name="connsiteX5" fmla="*/ 0 w 7236000"/>
              <a:gd name="connsiteY5" fmla="*/ 0 h 649114"/>
              <a:gd name="connsiteX0" fmla="*/ 0 w 7236000"/>
              <a:gd name="connsiteY0" fmla="*/ 0 h 649114"/>
              <a:gd name="connsiteX1" fmla="*/ 7236000 w 7236000"/>
              <a:gd name="connsiteY1" fmla="*/ 0 h 649114"/>
              <a:gd name="connsiteX2" fmla="*/ 7234238 w 7236000"/>
              <a:gd name="connsiteY2" fmla="*/ 514937 h 649114"/>
              <a:gd name="connsiteX3" fmla="*/ 5812631 w 7236000"/>
              <a:gd name="connsiteY3" fmla="*/ 648287 h 649114"/>
              <a:gd name="connsiteX4" fmla="*/ 0 w 7236000"/>
              <a:gd name="connsiteY4" fmla="*/ 649114 h 649114"/>
              <a:gd name="connsiteX5" fmla="*/ 0 w 7236000"/>
              <a:gd name="connsiteY5" fmla="*/ 0 h 64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36000" h="649114">
                <a:moveTo>
                  <a:pt x="0" y="0"/>
                </a:moveTo>
                <a:lnTo>
                  <a:pt x="7236000" y="0"/>
                </a:lnTo>
                <a:cubicBezTo>
                  <a:pt x="7235413" y="171646"/>
                  <a:pt x="7234825" y="343291"/>
                  <a:pt x="7234238" y="514937"/>
                </a:cubicBezTo>
                <a:lnTo>
                  <a:pt x="5812631" y="648287"/>
                </a:lnTo>
                <a:lnTo>
                  <a:pt x="0" y="649114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Headline for presentation</a:t>
            </a:r>
            <a:endParaRPr lang="en-GB" dirty="0"/>
          </a:p>
        </p:txBody>
      </p:sp>
      <p:pic>
        <p:nvPicPr>
          <p:cNvPr id="30" name="Wortmarke DAIMLER" descr="Daimler_RGB_100mm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2" y="1142345"/>
            <a:ext cx="1922749" cy="6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13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85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/ image brush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uerstung O_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5"/>
          <a:stretch/>
        </p:blipFill>
        <p:spPr bwMode="white">
          <a:xfrm>
            <a:off x="0" y="1"/>
            <a:ext cx="6857129" cy="9371323"/>
          </a:xfrm>
          <a:prstGeom prst="rect">
            <a:avLst/>
          </a:prstGeom>
        </p:spPr>
      </p:pic>
      <p:sp>
        <p:nvSpPr>
          <p:cNvPr id="25" name="Daimler AG (Wortmarke)"/>
          <p:cNvSpPr>
            <a:spLocks noChangeArrowheads="1"/>
          </p:cNvSpPr>
          <p:nvPr userDrawn="1"/>
        </p:nvSpPr>
        <p:spPr bwMode="auto">
          <a:xfrm>
            <a:off x="354192" y="9482604"/>
            <a:ext cx="1173888" cy="31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1pPr>
            <a:lvl2pPr marL="60976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2pPr>
            <a:lvl3pPr marL="1219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3pPr>
            <a:lvl4pPr marL="182930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4pPr>
            <a:lvl5pPr marL="24390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5pPr>
            <a:lvl6pPr marL="3048838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6pPr>
            <a:lvl7pPr marL="3658606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7pPr>
            <a:lvl8pPr marL="4268373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8pPr>
            <a:lvl9pPr marL="4878141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538" dirty="0" smtClean="0">
                <a:latin typeface="+mn-lt"/>
                <a:cs typeface="Daimler CS"/>
              </a:rPr>
              <a:t>Daimler AG</a:t>
            </a:r>
            <a:endParaRPr lang="en-GB" sz="538" dirty="0">
              <a:latin typeface="+mn-lt"/>
              <a:cs typeface="Daimler 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54443" y="417239"/>
            <a:ext cx="6148497" cy="1663615"/>
          </a:xfrm>
          <a:custGeom>
            <a:avLst/>
            <a:gdLst>
              <a:gd name="connsiteX0" fmla="*/ 0 w 10936355"/>
              <a:gd name="connsiteY0" fmla="*/ 0 h 1152000"/>
              <a:gd name="connsiteX1" fmla="*/ 10936355 w 10936355"/>
              <a:gd name="connsiteY1" fmla="*/ 0 h 1152000"/>
              <a:gd name="connsiteX2" fmla="*/ 10936355 w 10936355"/>
              <a:gd name="connsiteY2" fmla="*/ 1152000 h 1152000"/>
              <a:gd name="connsiteX3" fmla="*/ 0 w 10936355"/>
              <a:gd name="connsiteY3" fmla="*/ 1152000 h 1152000"/>
              <a:gd name="connsiteX4" fmla="*/ 0 w 10936355"/>
              <a:gd name="connsiteY4" fmla="*/ 0 h 1152000"/>
              <a:gd name="connsiteX0" fmla="*/ 0 w 10936355"/>
              <a:gd name="connsiteY0" fmla="*/ 0 h 1152000"/>
              <a:gd name="connsiteX1" fmla="*/ 10936355 w 10936355"/>
              <a:gd name="connsiteY1" fmla="*/ 0 h 1152000"/>
              <a:gd name="connsiteX2" fmla="*/ 10932906 w 10936355"/>
              <a:gd name="connsiteY2" fmla="*/ 695326 h 1152000"/>
              <a:gd name="connsiteX3" fmla="*/ 10936355 w 10936355"/>
              <a:gd name="connsiteY3" fmla="*/ 1152000 h 1152000"/>
              <a:gd name="connsiteX4" fmla="*/ 0 w 10936355"/>
              <a:gd name="connsiteY4" fmla="*/ 1152000 h 1152000"/>
              <a:gd name="connsiteX5" fmla="*/ 0 w 10936355"/>
              <a:gd name="connsiteY5" fmla="*/ 0 h 1152000"/>
              <a:gd name="connsiteX0" fmla="*/ 0 w 10936355"/>
              <a:gd name="connsiteY0" fmla="*/ 0 h 1152000"/>
              <a:gd name="connsiteX1" fmla="*/ 10936355 w 10936355"/>
              <a:gd name="connsiteY1" fmla="*/ 0 h 1152000"/>
              <a:gd name="connsiteX2" fmla="*/ 10932906 w 10936355"/>
              <a:gd name="connsiteY2" fmla="*/ 695326 h 1152000"/>
              <a:gd name="connsiteX3" fmla="*/ 10936355 w 10936355"/>
              <a:gd name="connsiteY3" fmla="*/ 1152000 h 1152000"/>
              <a:gd name="connsiteX4" fmla="*/ 4948164 w 10936355"/>
              <a:gd name="connsiteY4" fmla="*/ 1147990 h 1152000"/>
              <a:gd name="connsiteX5" fmla="*/ 0 w 10936355"/>
              <a:gd name="connsiteY5" fmla="*/ 1152000 h 1152000"/>
              <a:gd name="connsiteX6" fmla="*/ 0 w 10936355"/>
              <a:gd name="connsiteY6" fmla="*/ 0 h 1152000"/>
              <a:gd name="connsiteX0" fmla="*/ 0 w 10936355"/>
              <a:gd name="connsiteY0" fmla="*/ 0 h 1152000"/>
              <a:gd name="connsiteX1" fmla="*/ 10936355 w 10936355"/>
              <a:gd name="connsiteY1" fmla="*/ 0 h 1152000"/>
              <a:gd name="connsiteX2" fmla="*/ 10932906 w 10936355"/>
              <a:gd name="connsiteY2" fmla="*/ 695326 h 1152000"/>
              <a:gd name="connsiteX3" fmla="*/ 4948164 w 10936355"/>
              <a:gd name="connsiteY3" fmla="*/ 1147990 h 1152000"/>
              <a:gd name="connsiteX4" fmla="*/ 0 w 10936355"/>
              <a:gd name="connsiteY4" fmla="*/ 1152000 h 1152000"/>
              <a:gd name="connsiteX5" fmla="*/ 0 w 10936355"/>
              <a:gd name="connsiteY5" fmla="*/ 0 h 1152000"/>
              <a:gd name="connsiteX0" fmla="*/ 0 w 10936355"/>
              <a:gd name="connsiteY0" fmla="*/ 0 h 1152000"/>
              <a:gd name="connsiteX1" fmla="*/ 10936355 w 10936355"/>
              <a:gd name="connsiteY1" fmla="*/ 0 h 1152000"/>
              <a:gd name="connsiteX2" fmla="*/ 10932906 w 10936355"/>
              <a:gd name="connsiteY2" fmla="*/ 695326 h 1152000"/>
              <a:gd name="connsiteX3" fmla="*/ 4948164 w 10936355"/>
              <a:gd name="connsiteY3" fmla="*/ 1147990 h 1152000"/>
              <a:gd name="connsiteX4" fmla="*/ 0 w 10936355"/>
              <a:gd name="connsiteY4" fmla="*/ 1152000 h 1152000"/>
              <a:gd name="connsiteX5" fmla="*/ 0 w 10936355"/>
              <a:gd name="connsiteY5" fmla="*/ 0 h 11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6355" h="1152000">
                <a:moveTo>
                  <a:pt x="0" y="0"/>
                </a:moveTo>
                <a:lnTo>
                  <a:pt x="10936355" y="0"/>
                </a:lnTo>
                <a:cubicBezTo>
                  <a:pt x="10935205" y="231775"/>
                  <a:pt x="10934056" y="463551"/>
                  <a:pt x="10932906" y="695326"/>
                </a:cubicBezTo>
                <a:lnTo>
                  <a:pt x="4948164" y="1147990"/>
                </a:lnTo>
                <a:lnTo>
                  <a:pt x="0" y="1152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Image-chart, Headline </a:t>
            </a:r>
            <a:r>
              <a:rPr lang="en-GB" noProof="0" dirty="0" smtClean="0"/>
              <a:t>CorpoS </a:t>
            </a:r>
            <a:r>
              <a:rPr lang="en-GB" dirty="0" smtClean="0"/>
              <a:t>(Body) 35 pt. </a:t>
            </a:r>
            <a:br>
              <a:rPr lang="en-GB" dirty="0" smtClean="0"/>
            </a:br>
            <a:r>
              <a:rPr lang="en-GB" dirty="0" smtClean="0"/>
              <a:t>in two lines of text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985152" y="9482604"/>
            <a:ext cx="2202049" cy="311928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59683"/>
            <a:ext cx="6857129" cy="7709867"/>
          </a:xfrm>
          <a:custGeom>
            <a:avLst/>
            <a:gdLst>
              <a:gd name="connsiteX0" fmla="*/ 0 w 12196800"/>
              <a:gd name="connsiteY0" fmla="*/ 0 h 5338836"/>
              <a:gd name="connsiteX1" fmla="*/ 12196800 w 12196800"/>
              <a:gd name="connsiteY1" fmla="*/ 0 h 5338836"/>
              <a:gd name="connsiteX2" fmla="*/ 12196800 w 12196800"/>
              <a:gd name="connsiteY2" fmla="*/ 5338836 h 5338836"/>
              <a:gd name="connsiteX3" fmla="*/ 0 w 12196800"/>
              <a:gd name="connsiteY3" fmla="*/ 5338836 h 5338836"/>
              <a:gd name="connsiteX4" fmla="*/ 0 w 12196800"/>
              <a:gd name="connsiteY4" fmla="*/ 0 h 5338836"/>
              <a:gd name="connsiteX0" fmla="*/ 0 w 12196800"/>
              <a:gd name="connsiteY0" fmla="*/ 0 h 5338836"/>
              <a:gd name="connsiteX1" fmla="*/ 12196800 w 12196800"/>
              <a:gd name="connsiteY1" fmla="*/ 0 h 5338836"/>
              <a:gd name="connsiteX2" fmla="*/ 12196800 w 12196800"/>
              <a:gd name="connsiteY2" fmla="*/ 5338836 h 5338836"/>
              <a:gd name="connsiteX3" fmla="*/ 0 w 12196800"/>
              <a:gd name="connsiteY3" fmla="*/ 5338836 h 5338836"/>
              <a:gd name="connsiteX4" fmla="*/ 0 w 12196800"/>
              <a:gd name="connsiteY4" fmla="*/ 1067667 h 5338836"/>
              <a:gd name="connsiteX5" fmla="*/ 0 w 12196800"/>
              <a:gd name="connsiteY5" fmla="*/ 0 h 5338836"/>
              <a:gd name="connsiteX0" fmla="*/ 0 w 12196800"/>
              <a:gd name="connsiteY0" fmla="*/ 1067667 h 5338836"/>
              <a:gd name="connsiteX1" fmla="*/ 12196800 w 12196800"/>
              <a:gd name="connsiteY1" fmla="*/ 0 h 5338836"/>
              <a:gd name="connsiteX2" fmla="*/ 12196800 w 12196800"/>
              <a:gd name="connsiteY2" fmla="*/ 5338836 h 5338836"/>
              <a:gd name="connsiteX3" fmla="*/ 0 w 12196800"/>
              <a:gd name="connsiteY3" fmla="*/ 5338836 h 5338836"/>
              <a:gd name="connsiteX4" fmla="*/ 0 w 12196800"/>
              <a:gd name="connsiteY4" fmla="*/ 1067667 h 533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6800" h="5338836">
                <a:moveTo>
                  <a:pt x="0" y="1067667"/>
                </a:moveTo>
                <a:lnTo>
                  <a:pt x="12196800" y="0"/>
                </a:lnTo>
                <a:lnTo>
                  <a:pt x="12196800" y="5338836"/>
                </a:lnTo>
                <a:lnTo>
                  <a:pt x="0" y="5338836"/>
                </a:lnTo>
                <a:lnTo>
                  <a:pt x="0" y="1067667"/>
                </a:lnTo>
                <a:close/>
              </a:path>
            </a:pathLst>
          </a:custGeom>
          <a:noFill/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/>
            </a:r>
            <a:br>
              <a:rPr lang="en-GB" noProof="0" dirty="0" smtClean="0"/>
            </a:br>
            <a:r>
              <a:rPr lang="en-GB" noProof="0" dirty="0" smtClean="0"/>
              <a:t>Insert picture</a:t>
            </a:r>
            <a:endParaRPr lang="en-GB" noProof="0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208202" y="9482604"/>
            <a:ext cx="294736" cy="3119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538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538">
                <a:latin typeface="+mn-lt"/>
              </a:defRPr>
            </a:lvl2pPr>
            <a:lvl3pPr marL="0" indent="0" algn="l">
              <a:spcBef>
                <a:spcPts val="0"/>
              </a:spcBef>
              <a:defRPr sz="538">
                <a:latin typeface="+mn-lt"/>
              </a:defRPr>
            </a:lvl3pPr>
            <a:lvl4pPr marL="0" indent="0" algn="l">
              <a:spcBef>
                <a:spcPts val="0"/>
              </a:spcBef>
              <a:defRPr sz="538">
                <a:latin typeface="+mn-lt"/>
              </a:defRPr>
            </a:lvl4pPr>
            <a:lvl5pPr marL="0" indent="0" algn="l">
              <a:spcBef>
                <a:spcPts val="0"/>
              </a:spcBef>
              <a:defRPr sz="538">
                <a:latin typeface="+mn-lt"/>
              </a:defRPr>
            </a:lvl5pPr>
            <a:lvl6pPr marL="0" indent="0" algn="l">
              <a:spcBef>
                <a:spcPts val="0"/>
              </a:spcBef>
              <a:defRPr sz="538">
                <a:latin typeface="+mn-lt"/>
              </a:defRPr>
            </a:lvl6pPr>
            <a:lvl7pPr marL="0" indent="0" algn="l">
              <a:spcBef>
                <a:spcPts val="0"/>
              </a:spcBef>
              <a:defRPr sz="538">
                <a:latin typeface="+mn-lt"/>
              </a:defRPr>
            </a:lvl7pPr>
            <a:lvl8pPr marL="0" indent="0" algn="l">
              <a:spcBef>
                <a:spcPts val="0"/>
              </a:spcBef>
              <a:defRPr sz="538">
                <a:latin typeface="+mn-lt"/>
              </a:defRPr>
            </a:lvl8pPr>
            <a:lvl9pPr marL="0" indent="0" algn="l">
              <a:spcBef>
                <a:spcPts val="0"/>
              </a:spcBef>
              <a:defRPr sz="538">
                <a:latin typeface="+mn-lt"/>
              </a:defRPr>
            </a:lvl9pPr>
          </a:lstStyle>
          <a:p>
            <a:pPr algn="r"/>
            <a:r>
              <a:rPr lang="en-GB" dirty="0" smtClean="0"/>
              <a:t> </a:t>
            </a:r>
            <a:fld id="{52531704-8F80-415D-BD2B-6B9991AE822F}" type="slidenum">
              <a:rPr lang="en-GB" smtClean="0"/>
              <a:pPr algn="r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6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63" userDrawn="1">
          <p15:clr>
            <a:srgbClr val="FBAE40"/>
          </p15:clr>
        </p15:guide>
        <p15:guide id="2" orient="horz" pos="590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out brus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Headline for Agenda in CorpoS (Body) 35 pt. </a:t>
            </a:r>
            <a:br>
              <a:rPr lang="en-GB" noProof="0" dirty="0" smtClean="0"/>
            </a:br>
            <a:r>
              <a:rPr lang="en-GB" noProof="0" dirty="0" smtClean="0"/>
              <a:t>one or two lines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985152" y="9482604"/>
            <a:ext cx="2202049" cy="311928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434" y="2173315"/>
            <a:ext cx="6149351" cy="7042634"/>
          </a:xfrm>
        </p:spPr>
        <p:txBody>
          <a:bodyPr/>
          <a:lstStyle>
            <a:lvl1pPr marL="161477" indent="-161477">
              <a:buSzPct val="10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161477" indent="-161477"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161477" indent="-161477">
              <a:buFont typeface="+mj-lt"/>
              <a:buAutoNum type="arabicPeriod"/>
              <a:defRPr>
                <a:solidFill>
                  <a:schemeClr val="tx1"/>
                </a:solidFill>
              </a:defRPr>
            </a:lvl3pPr>
            <a:lvl4pPr marL="161477" indent="-161477">
              <a:buFont typeface="+mj-lt"/>
              <a:buAutoNum type="arabicPeriod"/>
              <a:defRPr>
                <a:solidFill>
                  <a:schemeClr val="tx1"/>
                </a:solidFill>
              </a:defRPr>
            </a:lvl4pPr>
            <a:lvl5pPr marL="161477" indent="-161477">
              <a:buFont typeface="+mj-lt"/>
              <a:buAutoNum type="arabicPeriod"/>
              <a:defRPr>
                <a:solidFill>
                  <a:schemeClr val="tx1"/>
                </a:solidFill>
              </a:defRPr>
            </a:lvl5pPr>
            <a:lvl6pPr marL="161477" indent="-161477">
              <a:buFont typeface="+mj-lt"/>
              <a:buAutoNum type="arabicPeriod"/>
              <a:defRPr>
                <a:solidFill>
                  <a:schemeClr val="tx1"/>
                </a:solidFill>
              </a:defRPr>
            </a:lvl6pPr>
            <a:lvl7pPr marL="161477" indent="-161477">
              <a:buFont typeface="+mj-lt"/>
              <a:buAutoNum type="arabicPeriod"/>
              <a:defRPr>
                <a:solidFill>
                  <a:schemeClr val="tx1"/>
                </a:solidFill>
              </a:defRPr>
            </a:lvl7pPr>
            <a:lvl8pPr marL="161477" indent="-161477">
              <a:buFont typeface="+mj-lt"/>
              <a:buAutoNum type="arabicPeriod"/>
              <a:defRPr>
                <a:solidFill>
                  <a:schemeClr val="tx1"/>
                </a:solidFill>
              </a:defRPr>
            </a:lvl8pPr>
            <a:lvl9pPr marL="161477" indent="-161477">
              <a:buFont typeface="+mj-lt"/>
              <a:buAutoNum type="arabicPeriod"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 smtClean="0"/>
              <a:t>Insert Agenda point</a:t>
            </a:r>
          </a:p>
          <a:p>
            <a:pPr lvl="1"/>
            <a:r>
              <a:rPr lang="en-GB" dirty="0" smtClean="0"/>
              <a:t>Second level 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  <a:p>
            <a:pPr lvl="5"/>
            <a:r>
              <a:rPr lang="en-GB" dirty="0" smtClean="0"/>
              <a:t>Sixth level</a:t>
            </a:r>
          </a:p>
          <a:p>
            <a:pPr lvl="6"/>
            <a:r>
              <a:rPr lang="en-GB" dirty="0" smtClean="0"/>
              <a:t>Sevens level</a:t>
            </a:r>
          </a:p>
          <a:p>
            <a:pPr lvl="7"/>
            <a:r>
              <a:rPr lang="en-GB" dirty="0" smtClean="0"/>
              <a:t>Eight level</a:t>
            </a:r>
          </a:p>
          <a:p>
            <a:pPr lvl="8"/>
            <a:r>
              <a:rPr lang="en-GB" dirty="0" smtClean="0"/>
              <a:t>Ninth level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208202" y="9482604"/>
            <a:ext cx="294736" cy="3119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538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538">
                <a:latin typeface="+mn-lt"/>
              </a:defRPr>
            </a:lvl2pPr>
            <a:lvl3pPr marL="0" indent="0" algn="l">
              <a:spcBef>
                <a:spcPts val="0"/>
              </a:spcBef>
              <a:defRPr sz="538">
                <a:latin typeface="+mn-lt"/>
              </a:defRPr>
            </a:lvl3pPr>
            <a:lvl4pPr marL="0" indent="0" algn="l">
              <a:spcBef>
                <a:spcPts val="0"/>
              </a:spcBef>
              <a:defRPr sz="538">
                <a:latin typeface="+mn-lt"/>
              </a:defRPr>
            </a:lvl4pPr>
            <a:lvl5pPr marL="0" indent="0" algn="l">
              <a:spcBef>
                <a:spcPts val="0"/>
              </a:spcBef>
              <a:defRPr sz="538">
                <a:latin typeface="+mn-lt"/>
              </a:defRPr>
            </a:lvl5pPr>
            <a:lvl6pPr marL="0" indent="0" algn="l">
              <a:spcBef>
                <a:spcPts val="0"/>
              </a:spcBef>
              <a:defRPr sz="538">
                <a:latin typeface="+mn-lt"/>
              </a:defRPr>
            </a:lvl6pPr>
            <a:lvl7pPr marL="0" indent="0" algn="l">
              <a:spcBef>
                <a:spcPts val="0"/>
              </a:spcBef>
              <a:defRPr sz="538">
                <a:latin typeface="+mn-lt"/>
              </a:defRPr>
            </a:lvl7pPr>
            <a:lvl8pPr marL="0" indent="0" algn="l">
              <a:spcBef>
                <a:spcPts val="0"/>
              </a:spcBef>
              <a:defRPr sz="538">
                <a:latin typeface="+mn-lt"/>
              </a:defRPr>
            </a:lvl8pPr>
            <a:lvl9pPr marL="0" indent="0" algn="l">
              <a:spcBef>
                <a:spcPts val="0"/>
              </a:spcBef>
              <a:defRPr sz="538">
                <a:latin typeface="+mn-lt"/>
              </a:defRPr>
            </a:lvl9pPr>
          </a:lstStyle>
          <a:p>
            <a:pPr algn="r"/>
            <a:r>
              <a:rPr lang="en-GB" dirty="0" smtClean="0"/>
              <a:t> </a:t>
            </a:r>
            <a:fld id="{52531704-8F80-415D-BD2B-6B9991AE822F}" type="slidenum">
              <a:rPr lang="en-GB" smtClean="0"/>
              <a:pPr algn="r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2501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63" userDrawn="1">
          <p15:clr>
            <a:srgbClr val="FBAE40"/>
          </p15:clr>
        </p15:guide>
        <p15:guide id="2" orient="horz" pos="1369" userDrawn="1">
          <p15:clr>
            <a:srgbClr val="FBAE40"/>
          </p15:clr>
        </p15:guide>
        <p15:guide id="3" orient="horz" pos="580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 content/ Headlin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Headline in CorpoS (Body) 35 pt.</a:t>
            </a:r>
            <a:br>
              <a:rPr lang="en-GB" noProof="0" dirty="0" smtClean="0"/>
            </a:br>
            <a:r>
              <a:rPr lang="en-GB" noProof="0" dirty="0" smtClean="0"/>
              <a:t>in two lines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985152" y="9482604"/>
            <a:ext cx="2202049" cy="311928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354325" y="2173314"/>
            <a:ext cx="6148459" cy="719800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 smtClean="0"/>
              <a:t>Insert content or text in CorpoS (Body) 24 pt. (Mark-ups in Bold) // for conclusion, summary or short highlight: Home // Paragraph// Increase List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 (Conclusion, summary or short highlight)</a:t>
            </a:r>
          </a:p>
          <a:p>
            <a:pPr lvl="4"/>
            <a:r>
              <a:rPr lang="en-GB" dirty="0" smtClean="0"/>
              <a:t>Fifth level</a:t>
            </a:r>
          </a:p>
          <a:p>
            <a:pPr lvl="5"/>
            <a:r>
              <a:rPr lang="en-GB" dirty="0" smtClean="0"/>
              <a:t>Sixth level</a:t>
            </a:r>
          </a:p>
          <a:p>
            <a:pPr lvl="6"/>
            <a:r>
              <a:rPr lang="en-GB" dirty="0" smtClean="0"/>
              <a:t>Sevens level</a:t>
            </a:r>
          </a:p>
          <a:p>
            <a:pPr lvl="7"/>
            <a:r>
              <a:rPr lang="en-GB" dirty="0" smtClean="0"/>
              <a:t>Eight level</a:t>
            </a:r>
          </a:p>
          <a:p>
            <a:pPr lvl="8"/>
            <a:r>
              <a:rPr lang="en-GB" dirty="0" smtClean="0"/>
              <a:t>Ninth level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208202" y="9482604"/>
            <a:ext cx="294736" cy="3119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538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538">
                <a:latin typeface="+mn-lt"/>
              </a:defRPr>
            </a:lvl2pPr>
            <a:lvl3pPr marL="0" indent="0" algn="l">
              <a:spcBef>
                <a:spcPts val="0"/>
              </a:spcBef>
              <a:defRPr sz="538">
                <a:latin typeface="+mn-lt"/>
              </a:defRPr>
            </a:lvl3pPr>
            <a:lvl4pPr marL="0" indent="0" algn="l">
              <a:spcBef>
                <a:spcPts val="0"/>
              </a:spcBef>
              <a:defRPr sz="538">
                <a:latin typeface="+mn-lt"/>
              </a:defRPr>
            </a:lvl4pPr>
            <a:lvl5pPr marL="0" indent="0" algn="l">
              <a:spcBef>
                <a:spcPts val="0"/>
              </a:spcBef>
              <a:defRPr sz="538">
                <a:latin typeface="+mn-lt"/>
              </a:defRPr>
            </a:lvl5pPr>
            <a:lvl6pPr marL="0" indent="0" algn="l">
              <a:spcBef>
                <a:spcPts val="0"/>
              </a:spcBef>
              <a:defRPr sz="538">
                <a:latin typeface="+mn-lt"/>
              </a:defRPr>
            </a:lvl6pPr>
            <a:lvl7pPr marL="0" indent="0" algn="l">
              <a:spcBef>
                <a:spcPts val="0"/>
              </a:spcBef>
              <a:defRPr sz="538">
                <a:latin typeface="+mn-lt"/>
              </a:defRPr>
            </a:lvl7pPr>
            <a:lvl8pPr marL="0" indent="0" algn="l">
              <a:spcBef>
                <a:spcPts val="0"/>
              </a:spcBef>
              <a:defRPr sz="538">
                <a:latin typeface="+mn-lt"/>
              </a:defRPr>
            </a:lvl8pPr>
            <a:lvl9pPr marL="0" indent="0" algn="l">
              <a:spcBef>
                <a:spcPts val="0"/>
              </a:spcBef>
              <a:defRPr sz="538">
                <a:latin typeface="+mn-lt"/>
              </a:defRPr>
            </a:lvl9pPr>
          </a:lstStyle>
          <a:p>
            <a:pPr algn="r"/>
            <a:r>
              <a:rPr lang="en-GB" dirty="0" smtClean="0"/>
              <a:t> </a:t>
            </a:r>
            <a:fld id="{52531704-8F80-415D-BD2B-6B9991AE822F}" type="slidenum">
              <a:rPr lang="en-GB" smtClean="0"/>
              <a:pPr algn="r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7417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63" userDrawn="1">
          <p15:clr>
            <a:srgbClr val="FBAE40"/>
          </p15:clr>
        </p15:guide>
        <p15:guide id="2" orient="horz" pos="5806" userDrawn="1">
          <p15:clr>
            <a:srgbClr val="FBAE40"/>
          </p15:clr>
        </p15:guide>
        <p15:guide id="3" orient="horz" pos="13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Headline in CorpoS (Body) 35 pt.</a:t>
            </a:r>
            <a:br>
              <a:rPr lang="en-GB" noProof="0" dirty="0" smtClean="0"/>
            </a:br>
            <a:r>
              <a:rPr lang="en-GB" noProof="0" dirty="0" smtClean="0"/>
              <a:t>in two lines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985152" y="9482604"/>
            <a:ext cx="2202049" cy="311928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354326" y="3601164"/>
            <a:ext cx="2792912" cy="499122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 smtClean="0"/>
              <a:t>Insert content or text in </a:t>
            </a:r>
            <a:r>
              <a:rPr lang="en-GB" noProof="0" dirty="0" smtClean="0"/>
              <a:t>CorpoS (Body) 24 pt. (Mark-ups in Bold) </a:t>
            </a:r>
            <a:r>
              <a:rPr lang="en-GB" dirty="0" smtClean="0"/>
              <a:t>// for conclusion</a:t>
            </a:r>
            <a:r>
              <a:rPr lang="en-GB" noProof="0" dirty="0" smtClean="0"/>
              <a:t>, summary or short highlight</a:t>
            </a:r>
            <a:r>
              <a:rPr lang="en-GB" dirty="0" smtClean="0"/>
              <a:t>: Home // Paragraph// Increase List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54328" y="2173314"/>
            <a:ext cx="2792910" cy="987772"/>
          </a:xfrm>
        </p:spPr>
        <p:txBody>
          <a:bodyPr anchor="b" anchorCtr="0"/>
          <a:lstStyle>
            <a:lvl1pPr marL="0" indent="0">
              <a:lnSpc>
                <a:spcPts val="1076"/>
              </a:lnSpc>
              <a:buNone/>
              <a:defRPr sz="852">
                <a:solidFill>
                  <a:schemeClr val="tx1"/>
                </a:solidFill>
              </a:defRPr>
            </a:lvl1pPr>
            <a:lvl2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2pPr>
            <a:lvl3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3pPr>
            <a:lvl4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4pPr>
            <a:lvl5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5pPr>
            <a:lvl6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6pPr>
            <a:lvl7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7pPr>
            <a:lvl8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8pPr>
            <a:lvl9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 smtClean="0"/>
              <a:t>Insert headline</a:t>
            </a:r>
          </a:p>
        </p:txBody>
      </p:sp>
      <p:cxnSp>
        <p:nvCxnSpPr>
          <p:cNvPr id="8" name="Gerade Verbindung 42"/>
          <p:cNvCxnSpPr/>
          <p:nvPr userDrawn="1"/>
        </p:nvCxnSpPr>
        <p:spPr bwMode="auto">
          <a:xfrm>
            <a:off x="354191" y="3223254"/>
            <a:ext cx="2793045" cy="0"/>
          </a:xfrm>
          <a:prstGeom prst="line">
            <a:avLst/>
          </a:prstGeom>
          <a:solidFill>
            <a:srgbClr val="D2D4D6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42"/>
          <p:cNvCxnSpPr/>
          <p:nvPr userDrawn="1"/>
        </p:nvCxnSpPr>
        <p:spPr bwMode="auto">
          <a:xfrm>
            <a:off x="3709738" y="3223254"/>
            <a:ext cx="2793045" cy="0"/>
          </a:xfrm>
          <a:prstGeom prst="line">
            <a:avLst/>
          </a:prstGeom>
          <a:solidFill>
            <a:srgbClr val="D2D4D6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709873" y="2173314"/>
            <a:ext cx="2792912" cy="987772"/>
          </a:xfrm>
        </p:spPr>
        <p:txBody>
          <a:bodyPr anchor="b" anchorCtr="0"/>
          <a:lstStyle>
            <a:lvl1pPr marL="0" indent="0">
              <a:lnSpc>
                <a:spcPts val="1076"/>
              </a:lnSpc>
              <a:buNone/>
              <a:defRPr sz="852">
                <a:solidFill>
                  <a:schemeClr val="tx1"/>
                </a:solidFill>
              </a:defRPr>
            </a:lvl1pPr>
            <a:lvl2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2pPr>
            <a:lvl3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3pPr>
            <a:lvl4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4pPr>
            <a:lvl5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5pPr>
            <a:lvl6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6pPr>
            <a:lvl7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7pPr>
            <a:lvl8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8pPr>
            <a:lvl9pPr marL="0" indent="0">
              <a:lnSpc>
                <a:spcPts val="1076"/>
              </a:lnSpc>
              <a:buFont typeface="Arial" panose="020B0604020202020204" pitchFamily="34" charset="0"/>
              <a:buNone/>
              <a:defRPr sz="852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 smtClean="0"/>
              <a:t>Insert headline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3709873" y="3601164"/>
            <a:ext cx="2792912" cy="49908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 smtClean="0"/>
              <a:t>Insert content or text in </a:t>
            </a:r>
            <a:r>
              <a:rPr lang="en-GB" noProof="0" dirty="0" smtClean="0"/>
              <a:t>CorpoS (Body) 24 pt. (Mark-ups in Bold) </a:t>
            </a:r>
            <a:r>
              <a:rPr lang="en-GB" dirty="0" smtClean="0"/>
              <a:t>// for conclusion</a:t>
            </a:r>
            <a:r>
              <a:rPr lang="en-GB" noProof="0" dirty="0" smtClean="0"/>
              <a:t>, summary or short highlight</a:t>
            </a:r>
            <a:r>
              <a:rPr lang="en-GB" dirty="0" smtClean="0"/>
              <a:t>: Home // Paragraph// Increase List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208202" y="9482604"/>
            <a:ext cx="294736" cy="3119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538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538">
                <a:latin typeface="+mn-lt"/>
              </a:defRPr>
            </a:lvl2pPr>
            <a:lvl3pPr marL="0" indent="0" algn="l">
              <a:spcBef>
                <a:spcPts val="0"/>
              </a:spcBef>
              <a:defRPr sz="538">
                <a:latin typeface="+mn-lt"/>
              </a:defRPr>
            </a:lvl3pPr>
            <a:lvl4pPr marL="0" indent="0" algn="l">
              <a:spcBef>
                <a:spcPts val="0"/>
              </a:spcBef>
              <a:defRPr sz="538">
                <a:latin typeface="+mn-lt"/>
              </a:defRPr>
            </a:lvl4pPr>
            <a:lvl5pPr marL="0" indent="0" algn="l">
              <a:spcBef>
                <a:spcPts val="0"/>
              </a:spcBef>
              <a:defRPr sz="538">
                <a:latin typeface="+mn-lt"/>
              </a:defRPr>
            </a:lvl5pPr>
            <a:lvl6pPr marL="0" indent="0" algn="l">
              <a:spcBef>
                <a:spcPts val="0"/>
              </a:spcBef>
              <a:defRPr sz="538">
                <a:latin typeface="+mn-lt"/>
              </a:defRPr>
            </a:lvl6pPr>
            <a:lvl7pPr marL="0" indent="0" algn="l">
              <a:spcBef>
                <a:spcPts val="0"/>
              </a:spcBef>
              <a:defRPr sz="538">
                <a:latin typeface="+mn-lt"/>
              </a:defRPr>
            </a:lvl7pPr>
            <a:lvl8pPr marL="0" indent="0" algn="l">
              <a:spcBef>
                <a:spcPts val="0"/>
              </a:spcBef>
              <a:defRPr sz="538">
                <a:latin typeface="+mn-lt"/>
              </a:defRPr>
            </a:lvl8pPr>
            <a:lvl9pPr marL="0" indent="0" algn="l">
              <a:spcBef>
                <a:spcPts val="0"/>
              </a:spcBef>
              <a:defRPr sz="538">
                <a:latin typeface="+mn-lt"/>
              </a:defRPr>
            </a:lvl9pPr>
          </a:lstStyle>
          <a:p>
            <a:pPr algn="r"/>
            <a:r>
              <a:rPr lang="en-GB" dirty="0" smtClean="0"/>
              <a:t> </a:t>
            </a:r>
            <a:fld id="{52531704-8F80-415D-BD2B-6B9991AE822F}" type="slidenum">
              <a:rPr lang="en-GB" smtClean="0"/>
              <a:pPr algn="r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4771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66" userDrawn="1">
          <p15:clr>
            <a:srgbClr val="FBAE40"/>
          </p15:clr>
        </p15:guide>
        <p15:guide id="2" pos="2336" userDrawn="1">
          <p15:clr>
            <a:srgbClr val="FBAE40"/>
          </p15:clr>
        </p15:guide>
        <p15:guide id="3" pos="1984" userDrawn="1">
          <p15:clr>
            <a:srgbClr val="FBAE40"/>
          </p15:clr>
        </p15:guide>
        <p15:guide id="4" orient="horz" pos="5412" userDrawn="1">
          <p15:clr>
            <a:srgbClr val="FBAE40"/>
          </p15:clr>
        </p15:guide>
        <p15:guide id="5" orient="horz" pos="13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/ Headlin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Headline in CorpoS (Body) 35 pt.</a:t>
            </a:r>
            <a:br>
              <a:rPr lang="en-GB" noProof="0" dirty="0" smtClean="0"/>
            </a:br>
            <a:r>
              <a:rPr lang="en-GB" noProof="0" dirty="0" smtClean="0"/>
              <a:t>in two lines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985152" y="9482604"/>
            <a:ext cx="2202049" cy="311928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208202" y="9482604"/>
            <a:ext cx="294736" cy="3119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538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538">
                <a:latin typeface="+mn-lt"/>
              </a:defRPr>
            </a:lvl2pPr>
            <a:lvl3pPr marL="0" indent="0" algn="l">
              <a:spcBef>
                <a:spcPts val="0"/>
              </a:spcBef>
              <a:defRPr sz="538">
                <a:latin typeface="+mn-lt"/>
              </a:defRPr>
            </a:lvl3pPr>
            <a:lvl4pPr marL="0" indent="0" algn="l">
              <a:spcBef>
                <a:spcPts val="0"/>
              </a:spcBef>
              <a:defRPr sz="538">
                <a:latin typeface="+mn-lt"/>
              </a:defRPr>
            </a:lvl4pPr>
            <a:lvl5pPr marL="0" indent="0" algn="l">
              <a:spcBef>
                <a:spcPts val="0"/>
              </a:spcBef>
              <a:defRPr sz="538">
                <a:latin typeface="+mn-lt"/>
              </a:defRPr>
            </a:lvl5pPr>
            <a:lvl6pPr marL="0" indent="0" algn="l">
              <a:spcBef>
                <a:spcPts val="0"/>
              </a:spcBef>
              <a:defRPr sz="538">
                <a:latin typeface="+mn-lt"/>
              </a:defRPr>
            </a:lvl6pPr>
            <a:lvl7pPr marL="0" indent="0" algn="l">
              <a:spcBef>
                <a:spcPts val="0"/>
              </a:spcBef>
              <a:defRPr sz="538">
                <a:latin typeface="+mn-lt"/>
              </a:defRPr>
            </a:lvl7pPr>
            <a:lvl8pPr marL="0" indent="0" algn="l">
              <a:spcBef>
                <a:spcPts val="0"/>
              </a:spcBef>
              <a:defRPr sz="538">
                <a:latin typeface="+mn-lt"/>
              </a:defRPr>
            </a:lvl8pPr>
            <a:lvl9pPr marL="0" indent="0" algn="l">
              <a:spcBef>
                <a:spcPts val="0"/>
              </a:spcBef>
              <a:defRPr sz="538">
                <a:latin typeface="+mn-lt"/>
              </a:defRPr>
            </a:lvl9pPr>
          </a:lstStyle>
          <a:p>
            <a:pPr algn="r"/>
            <a:r>
              <a:rPr lang="en-GB" dirty="0" smtClean="0"/>
              <a:t> </a:t>
            </a:r>
            <a:fld id="{52531704-8F80-415D-BD2B-6B9991AE822F}" type="slidenum">
              <a:rPr lang="en-GB" smtClean="0"/>
              <a:pPr algn="r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6852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63" userDrawn="1">
          <p15:clr>
            <a:srgbClr val="FBAE40"/>
          </p15:clr>
        </p15:guide>
        <p15:guide id="2" orient="horz" pos="58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 hidden="1"/>
          <p:cNvSpPr/>
          <p:nvPr userDrawn="1">
            <p:custDataLst>
              <p:tags r:id="rId1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ts val="1793"/>
              </a:lnSpc>
              <a:spcBef>
                <a:spcPct val="0"/>
              </a:spcBef>
              <a:spcAft>
                <a:spcPct val="0"/>
              </a:spcAft>
            </a:pPr>
            <a:endParaRPr lang="en-GB" sz="1569" b="0" i="0" baseline="0" dirty="0">
              <a:latin typeface="CorpoS" pitchFamily="2" charset="0"/>
              <a:ea typeface="+mj-ea"/>
              <a:cs typeface="+mj-cs"/>
              <a:sym typeface="CorpoS" pitchFamily="2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4442" y="2173317"/>
            <a:ext cx="6148342" cy="70426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 smtClean="0"/>
              <a:t>Insert text in </a:t>
            </a:r>
            <a:r>
              <a:rPr lang="en-GB" noProof="0" dirty="0" smtClean="0"/>
              <a:t>CorpoS (Body) 24 pt. (Mark-ups in Bold) </a:t>
            </a:r>
            <a:r>
              <a:rPr lang="en-GB" dirty="0" smtClean="0"/>
              <a:t>// for conclusion</a:t>
            </a:r>
            <a:r>
              <a:rPr lang="en-GB" noProof="0" dirty="0" smtClean="0"/>
              <a:t>, summary or short highlight</a:t>
            </a:r>
            <a:r>
              <a:rPr lang="en-GB" dirty="0" smtClean="0"/>
              <a:t>: Home // Paragraph// Increase List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 (Conclusion, summary or short highlight)</a:t>
            </a:r>
          </a:p>
          <a:p>
            <a:pPr lvl="4"/>
            <a:r>
              <a:rPr lang="en-GB" dirty="0" smtClean="0"/>
              <a:t>Fifth level</a:t>
            </a:r>
          </a:p>
          <a:p>
            <a:pPr lvl="5"/>
            <a:r>
              <a:rPr lang="en-GB" dirty="0" smtClean="0"/>
              <a:t>Sixth level</a:t>
            </a:r>
          </a:p>
          <a:p>
            <a:pPr lvl="6"/>
            <a:r>
              <a:rPr lang="en-GB" dirty="0" smtClean="0"/>
              <a:t>Sevens level</a:t>
            </a:r>
          </a:p>
          <a:p>
            <a:pPr lvl="7"/>
            <a:r>
              <a:rPr lang="en-GB" dirty="0" smtClean="0"/>
              <a:t>Eight level</a:t>
            </a:r>
          </a:p>
          <a:p>
            <a:pPr lvl="8"/>
            <a:r>
              <a:rPr lang="en-GB" dirty="0" smtClean="0"/>
              <a:t>Ninth level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3434" y="413086"/>
            <a:ext cx="6149505" cy="1663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Headline in CorpoS (Body) 35 pt.</a:t>
            </a:r>
            <a:br>
              <a:rPr lang="en-GB" noProof="0" dirty="0" smtClean="0"/>
            </a:br>
            <a:r>
              <a:rPr lang="en-GB" noProof="0" dirty="0" smtClean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143910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9" r:id="rId2"/>
    <p:sldLayoutId id="2147483663" r:id="rId3"/>
    <p:sldLayoutId id="2147483661" r:id="rId4"/>
    <p:sldLayoutId id="2147483666" r:id="rId5"/>
    <p:sldLayoutId id="2147483673" r:id="rId6"/>
    <p:sldLayoutId id="2147483660" r:id="rId7"/>
    <p:sldLayoutId id="2147483679" r:id="rId8"/>
    <p:sldLayoutId id="2147483682" r:id="rId9"/>
    <p:sldLayoutId id="214748369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88446" rtl="0" eaLnBrk="1" latinLnBrk="0" hangingPunct="1">
        <a:lnSpc>
          <a:spcPts val="1793"/>
        </a:lnSpc>
        <a:spcBef>
          <a:spcPts val="0"/>
        </a:spcBef>
        <a:buFont typeface="Arial" panose="020B0604020202020204" pitchFamily="34" charset="0"/>
        <a:buNone/>
        <a:defRPr sz="1569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6574" indent="-106574" algn="l" defTabSz="488446" rtl="0" eaLnBrk="1" latinLnBrk="0" hangingPunct="1">
        <a:lnSpc>
          <a:spcPts val="1435"/>
        </a:lnSpc>
        <a:spcBef>
          <a:spcPts val="0"/>
        </a:spcBef>
        <a:buSzPct val="80000"/>
        <a:buFont typeface="Arial" panose="020B0604020202020204" pitchFamily="34" charset="0"/>
        <a:buChar char="•"/>
        <a:defRPr sz="1076" kern="1200">
          <a:solidFill>
            <a:schemeClr val="tx1"/>
          </a:solidFill>
          <a:latin typeface="+mn-lt"/>
          <a:ea typeface="+mn-ea"/>
          <a:cs typeface="+mn-cs"/>
        </a:defRPr>
      </a:lvl1pPr>
      <a:lvl2pPr marL="213147" indent="-106574" algn="l" defTabSz="488446" rtl="0" eaLnBrk="1" latinLnBrk="0" hangingPunct="1">
        <a:lnSpc>
          <a:spcPts val="1435"/>
        </a:lnSpc>
        <a:spcBef>
          <a:spcPts val="0"/>
        </a:spcBef>
        <a:buSzPct val="80000"/>
        <a:buFont typeface="Arial" panose="020B0604020202020204" pitchFamily="34" charset="0"/>
        <a:buChar char="•"/>
        <a:defRPr sz="1076" kern="1200">
          <a:solidFill>
            <a:schemeClr val="tx1"/>
          </a:solidFill>
          <a:latin typeface="+mn-lt"/>
          <a:ea typeface="+mn-ea"/>
          <a:cs typeface="+mn-cs"/>
        </a:defRPr>
      </a:lvl2pPr>
      <a:lvl3pPr marL="319721" indent="-106574" algn="l" defTabSz="488446" rtl="0" eaLnBrk="1" latinLnBrk="0" hangingPunct="1">
        <a:lnSpc>
          <a:spcPts val="1435"/>
        </a:lnSpc>
        <a:spcBef>
          <a:spcPts val="0"/>
        </a:spcBef>
        <a:buSzPct val="80000"/>
        <a:buFont typeface="Arial" panose="020B0604020202020204" pitchFamily="34" charset="0"/>
        <a:buChar char="•"/>
        <a:defRPr sz="1076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488446" rtl="0" eaLnBrk="1" latinLnBrk="0" hangingPunct="1">
        <a:lnSpc>
          <a:spcPts val="1435"/>
        </a:lnSpc>
        <a:spcBef>
          <a:spcPts val="0"/>
        </a:spcBef>
        <a:buFont typeface="Arial" panose="020B0604020202020204" pitchFamily="34" charset="0"/>
        <a:buNone/>
        <a:defRPr sz="1076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488446" rtl="0" eaLnBrk="1" latinLnBrk="0" hangingPunct="1">
        <a:lnSpc>
          <a:spcPts val="1435"/>
        </a:lnSpc>
        <a:spcBef>
          <a:spcPts val="0"/>
        </a:spcBef>
        <a:buFont typeface="Arial" panose="020B0604020202020204" pitchFamily="34" charset="0"/>
        <a:buNone/>
        <a:defRPr sz="1076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488446" rtl="0" eaLnBrk="1" latinLnBrk="0" hangingPunct="1">
        <a:lnSpc>
          <a:spcPts val="1435"/>
        </a:lnSpc>
        <a:spcBef>
          <a:spcPts val="0"/>
        </a:spcBef>
        <a:buFont typeface="Arial" panose="020B0604020202020204" pitchFamily="34" charset="0"/>
        <a:buNone/>
        <a:defRPr sz="1076" kern="1200">
          <a:solidFill>
            <a:schemeClr val="accent2"/>
          </a:solidFill>
          <a:latin typeface="+mn-lt"/>
          <a:ea typeface="+mn-ea"/>
          <a:cs typeface="+mn-cs"/>
        </a:defRPr>
      </a:lvl6pPr>
      <a:lvl7pPr marL="0" indent="0" algn="l" defTabSz="488446" rtl="0" eaLnBrk="1" latinLnBrk="0" hangingPunct="1">
        <a:lnSpc>
          <a:spcPts val="1435"/>
        </a:lnSpc>
        <a:spcBef>
          <a:spcPts val="0"/>
        </a:spcBef>
        <a:buFont typeface="Arial" panose="020B0604020202020204" pitchFamily="34" charset="0"/>
        <a:buNone/>
        <a:defRPr sz="1076" kern="1200">
          <a:solidFill>
            <a:schemeClr val="accent2"/>
          </a:solidFill>
          <a:latin typeface="+mn-lt"/>
          <a:ea typeface="+mn-ea"/>
          <a:cs typeface="+mn-cs"/>
        </a:defRPr>
      </a:lvl7pPr>
      <a:lvl8pPr marL="0" indent="0" algn="l" defTabSz="488446" rtl="0" eaLnBrk="1" latinLnBrk="0" hangingPunct="1">
        <a:lnSpc>
          <a:spcPts val="1435"/>
        </a:lnSpc>
        <a:spcBef>
          <a:spcPts val="0"/>
        </a:spcBef>
        <a:buFont typeface="Arial" panose="020B0604020202020204" pitchFamily="34" charset="0"/>
        <a:buNone/>
        <a:defRPr sz="1076" kern="1200">
          <a:solidFill>
            <a:schemeClr val="accent2"/>
          </a:solidFill>
          <a:latin typeface="+mn-lt"/>
          <a:ea typeface="+mn-ea"/>
          <a:cs typeface="+mn-cs"/>
        </a:defRPr>
      </a:lvl8pPr>
      <a:lvl9pPr marL="0" indent="0" algn="l" defTabSz="488446" rtl="0" eaLnBrk="1" latinLnBrk="0" hangingPunct="1">
        <a:lnSpc>
          <a:spcPts val="1435"/>
        </a:lnSpc>
        <a:spcBef>
          <a:spcPts val="0"/>
        </a:spcBef>
        <a:buFont typeface="Arial" panose="020B0604020202020204" pitchFamily="34" charset="0"/>
        <a:buNone/>
        <a:defRPr sz="1076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88446" rtl="0" eaLnBrk="1" latinLnBrk="0" hangingPunct="1">
        <a:defRPr sz="942" kern="1200">
          <a:solidFill>
            <a:schemeClr val="tx1"/>
          </a:solidFill>
          <a:latin typeface="+mn-lt"/>
          <a:ea typeface="+mn-ea"/>
          <a:cs typeface="+mn-cs"/>
        </a:defRPr>
      </a:lvl1pPr>
      <a:lvl2pPr marL="244223" algn="l" defTabSz="488446" rtl="0" eaLnBrk="1" latinLnBrk="0" hangingPunct="1">
        <a:defRPr sz="942" kern="1200">
          <a:solidFill>
            <a:schemeClr val="tx1"/>
          </a:solidFill>
          <a:latin typeface="+mn-lt"/>
          <a:ea typeface="+mn-ea"/>
          <a:cs typeface="+mn-cs"/>
        </a:defRPr>
      </a:lvl2pPr>
      <a:lvl3pPr marL="488446" algn="l" defTabSz="488446" rtl="0" eaLnBrk="1" latinLnBrk="0" hangingPunct="1">
        <a:defRPr sz="942" kern="1200">
          <a:solidFill>
            <a:schemeClr val="tx1"/>
          </a:solidFill>
          <a:latin typeface="+mn-lt"/>
          <a:ea typeface="+mn-ea"/>
          <a:cs typeface="+mn-cs"/>
        </a:defRPr>
      </a:lvl3pPr>
      <a:lvl4pPr marL="732669" algn="l" defTabSz="488446" rtl="0" eaLnBrk="1" latinLnBrk="0" hangingPunct="1">
        <a:defRPr sz="942" kern="1200">
          <a:solidFill>
            <a:schemeClr val="tx1"/>
          </a:solidFill>
          <a:latin typeface="+mn-lt"/>
          <a:ea typeface="+mn-ea"/>
          <a:cs typeface="+mn-cs"/>
        </a:defRPr>
      </a:lvl4pPr>
      <a:lvl5pPr marL="976892" algn="l" defTabSz="488446" rtl="0" eaLnBrk="1" latinLnBrk="0" hangingPunct="1">
        <a:defRPr sz="942" kern="1200">
          <a:solidFill>
            <a:schemeClr val="tx1"/>
          </a:solidFill>
          <a:latin typeface="+mn-lt"/>
          <a:ea typeface="+mn-ea"/>
          <a:cs typeface="+mn-cs"/>
        </a:defRPr>
      </a:lvl5pPr>
      <a:lvl6pPr marL="1221115" algn="l" defTabSz="488446" rtl="0" eaLnBrk="1" latinLnBrk="0" hangingPunct="1">
        <a:defRPr sz="942" kern="1200">
          <a:solidFill>
            <a:schemeClr val="tx1"/>
          </a:solidFill>
          <a:latin typeface="+mn-lt"/>
          <a:ea typeface="+mn-ea"/>
          <a:cs typeface="+mn-cs"/>
        </a:defRPr>
      </a:lvl6pPr>
      <a:lvl7pPr marL="1465338" algn="l" defTabSz="488446" rtl="0" eaLnBrk="1" latinLnBrk="0" hangingPunct="1">
        <a:defRPr sz="942" kern="1200">
          <a:solidFill>
            <a:schemeClr val="tx1"/>
          </a:solidFill>
          <a:latin typeface="+mn-lt"/>
          <a:ea typeface="+mn-ea"/>
          <a:cs typeface="+mn-cs"/>
        </a:defRPr>
      </a:lvl7pPr>
      <a:lvl8pPr marL="1709561" algn="l" defTabSz="488446" rtl="0" eaLnBrk="1" latinLnBrk="0" hangingPunct="1">
        <a:defRPr sz="942" kern="1200">
          <a:solidFill>
            <a:schemeClr val="tx1"/>
          </a:solidFill>
          <a:latin typeface="+mn-lt"/>
          <a:ea typeface="+mn-ea"/>
          <a:cs typeface="+mn-cs"/>
        </a:defRPr>
      </a:lvl8pPr>
      <a:lvl9pPr marL="1953784" algn="l" defTabSz="488446" rtl="0" eaLnBrk="1" latinLnBrk="0" hangingPunct="1">
        <a:defRPr sz="9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3" userDrawn="1">
          <p15:clr>
            <a:srgbClr val="F26B43"/>
          </p15:clr>
        </p15:guide>
        <p15:guide id="2" pos="40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fvp cov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6"/>
          <a:stretch>
            <a:fillRect/>
          </a:stretch>
        </p:blipFill>
        <p:spPr bwMode="auto">
          <a:xfrm>
            <a:off x="-1628" y="702990"/>
            <a:ext cx="6859628" cy="758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sp>
        <p:nvSpPr>
          <p:cNvPr id="22" name="Rechteck 21"/>
          <p:cNvSpPr/>
          <p:nvPr/>
        </p:nvSpPr>
        <p:spPr>
          <a:xfrm>
            <a:off x="2044" y="7939553"/>
            <a:ext cx="6859629" cy="1964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77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088" y="0"/>
            <a:ext cx="6853912" cy="1537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77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1630" y="7873254"/>
            <a:ext cx="6853912" cy="81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endParaRPr lang="de-DE" sz="2377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 bwMode="auto">
          <a:xfrm>
            <a:off x="365228" y="7494038"/>
            <a:ext cx="12933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400">
                <a:latin typeface="Arial"/>
                <a:cs typeface="Arial"/>
                <a:sym typeface="Arial"/>
              </a:rPr>
              <a:t>VERSÃO 01.2020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72245" y="6858877"/>
            <a:ext cx="4841921" cy="68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3600" b="1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Catálogo de Peças</a:t>
            </a:r>
            <a:endParaRPr lang="de-DE" alt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77" y="8542463"/>
            <a:ext cx="1489298" cy="113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088" y="1523394"/>
            <a:ext cx="6853912" cy="81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endParaRPr lang="de-DE" sz="2377"/>
          </a:p>
        </p:txBody>
      </p:sp>
      <p:pic>
        <p:nvPicPr>
          <p:cNvPr id="12" name="Picture 10" descr="FVP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38481" r="23317" b="38309"/>
          <a:stretch>
            <a:fillRect/>
          </a:stretch>
        </p:blipFill>
        <p:spPr bwMode="auto">
          <a:xfrm>
            <a:off x="5376565" y="1812100"/>
            <a:ext cx="1206602" cy="3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0" b="97638" l="1182" r="992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59758">
            <a:off x="-429665" y="5450631"/>
            <a:ext cx="2883153" cy="1803746"/>
          </a:xfrm>
          <a:prstGeom prst="rect">
            <a:avLst/>
          </a:prstGeom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09521" y="479164"/>
            <a:ext cx="5631611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algn="ctr"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FUSO Value Parts</a:t>
            </a:r>
            <a:endParaRPr lang="de-DE" altLang="de-DE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FVP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38481" r="23317" b="38309"/>
          <a:stretch>
            <a:fillRect/>
          </a:stretch>
        </p:blipFill>
        <p:spPr bwMode="auto">
          <a:xfrm>
            <a:off x="5190149" y="503781"/>
            <a:ext cx="1206602" cy="3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11428"/>
              </p:ext>
            </p:extLst>
          </p:nvPr>
        </p:nvGraphicFramePr>
        <p:xfrm>
          <a:off x="353426" y="6491507"/>
          <a:ext cx="6148972" cy="1914056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15767">
                  <a:extLst>
                    <a:ext uri="{9D8B030D-6E8A-4147-A177-3AD203B41FA5}">
                      <a16:colId xmlns:a16="http://schemas.microsoft.com/office/drawing/2014/main" val="977368613"/>
                    </a:ext>
                  </a:extLst>
                </a:gridCol>
                <a:gridCol w="985957">
                  <a:extLst>
                    <a:ext uri="{9D8B030D-6E8A-4147-A177-3AD203B41FA5}">
                      <a16:colId xmlns:a16="http://schemas.microsoft.com/office/drawing/2014/main" val="2929063417"/>
                    </a:ext>
                  </a:extLst>
                </a:gridCol>
                <a:gridCol w="910114">
                  <a:extLst>
                    <a:ext uri="{9D8B030D-6E8A-4147-A177-3AD203B41FA5}">
                      <a16:colId xmlns:a16="http://schemas.microsoft.com/office/drawing/2014/main" val="791068863"/>
                    </a:ext>
                  </a:extLst>
                </a:gridCol>
                <a:gridCol w="280903">
                  <a:extLst>
                    <a:ext uri="{9D8B030D-6E8A-4147-A177-3AD203B41FA5}">
                      <a16:colId xmlns:a16="http://schemas.microsoft.com/office/drawing/2014/main" val="859753918"/>
                    </a:ext>
                  </a:extLst>
                </a:gridCol>
                <a:gridCol w="279057">
                  <a:extLst>
                    <a:ext uri="{9D8B030D-6E8A-4147-A177-3AD203B41FA5}">
                      <a16:colId xmlns:a16="http://schemas.microsoft.com/office/drawing/2014/main" val="3215324387"/>
                    </a:ext>
                  </a:extLst>
                </a:gridCol>
                <a:gridCol w="288437">
                  <a:extLst>
                    <a:ext uri="{9D8B030D-6E8A-4147-A177-3AD203B41FA5}">
                      <a16:colId xmlns:a16="http://schemas.microsoft.com/office/drawing/2014/main" val="3956348607"/>
                    </a:ext>
                  </a:extLst>
                </a:gridCol>
                <a:gridCol w="288437">
                  <a:extLst>
                    <a:ext uri="{9D8B030D-6E8A-4147-A177-3AD203B41FA5}">
                      <a16:colId xmlns:a16="http://schemas.microsoft.com/office/drawing/2014/main" val="390809868"/>
                    </a:ext>
                  </a:extLst>
                </a:gridCol>
                <a:gridCol w="288437">
                  <a:extLst>
                    <a:ext uri="{9D8B030D-6E8A-4147-A177-3AD203B41FA5}">
                      <a16:colId xmlns:a16="http://schemas.microsoft.com/office/drawing/2014/main" val="1061248975"/>
                    </a:ext>
                  </a:extLst>
                </a:gridCol>
                <a:gridCol w="279057">
                  <a:extLst>
                    <a:ext uri="{9D8B030D-6E8A-4147-A177-3AD203B41FA5}">
                      <a16:colId xmlns:a16="http://schemas.microsoft.com/office/drawing/2014/main" val="206057797"/>
                    </a:ext>
                  </a:extLst>
                </a:gridCol>
                <a:gridCol w="279057">
                  <a:extLst>
                    <a:ext uri="{9D8B030D-6E8A-4147-A177-3AD203B41FA5}">
                      <a16:colId xmlns:a16="http://schemas.microsoft.com/office/drawing/2014/main" val="1729699427"/>
                    </a:ext>
                  </a:extLst>
                </a:gridCol>
                <a:gridCol w="286093">
                  <a:extLst>
                    <a:ext uri="{9D8B030D-6E8A-4147-A177-3AD203B41FA5}">
                      <a16:colId xmlns:a16="http://schemas.microsoft.com/office/drawing/2014/main" val="2173398305"/>
                    </a:ext>
                  </a:extLst>
                </a:gridCol>
                <a:gridCol w="283747">
                  <a:extLst>
                    <a:ext uri="{9D8B030D-6E8A-4147-A177-3AD203B41FA5}">
                      <a16:colId xmlns:a16="http://schemas.microsoft.com/office/drawing/2014/main" val="1812465225"/>
                    </a:ext>
                  </a:extLst>
                </a:gridCol>
                <a:gridCol w="283747">
                  <a:extLst>
                    <a:ext uri="{9D8B030D-6E8A-4147-A177-3AD203B41FA5}">
                      <a16:colId xmlns:a16="http://schemas.microsoft.com/office/drawing/2014/main" val="1336885814"/>
                    </a:ext>
                  </a:extLst>
                </a:gridCol>
                <a:gridCol w="300162">
                  <a:extLst>
                    <a:ext uri="{9D8B030D-6E8A-4147-A177-3AD203B41FA5}">
                      <a16:colId xmlns:a16="http://schemas.microsoft.com/office/drawing/2014/main" val="3628522541"/>
                    </a:ext>
                  </a:extLst>
                </a:gridCol>
              </a:tblGrid>
              <a:tr h="46497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TD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TF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67141"/>
                  </a:ext>
                </a:extLst>
              </a:tr>
              <a:tr h="464974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Peça original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Value Part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Cabina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Dimensão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FEA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FEC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FGB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79618"/>
                  </a:ext>
                </a:extLst>
              </a:tr>
              <a:tr h="480052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QMK580541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(QML258033)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QQY012013</a:t>
                      </a:r>
                      <a:endParaRPr lang="en-US" sz="1000" b="1" i="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Standard/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500mm</a:t>
                      </a:r>
                      <a:endParaRPr lang="en-US" sz="1000" b="0" i="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4817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QMK580542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(QML258034)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QQY012012</a:t>
                      </a:r>
                      <a:endParaRPr lang="en-US" sz="1000" b="1" i="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Comforto/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530mm</a:t>
                      </a:r>
                      <a:endParaRPr lang="en-US" sz="1000" b="0" i="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1711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2102901"/>
            <a:ext cx="2879129" cy="215644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 bwMode="auto">
          <a:xfrm>
            <a:off x="3223656" y="1907717"/>
            <a:ext cx="3278743" cy="293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772"/>
              </a:spcAft>
            </a:pPr>
            <a:r>
              <a:rPr lang="pt-PT" sz="1600" b="1">
                <a:latin typeface="Arial"/>
                <a:cs typeface="Arial"/>
                <a:sym typeface="Arial"/>
              </a:rPr>
              <a:t>Informações do produto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>
                <a:latin typeface="Arial"/>
                <a:cs typeface="Arial"/>
                <a:sym typeface="Arial"/>
              </a:rPr>
              <a:t>Nenhuma solução "universal" comparada com várias ofertas de mercado</a:t>
            </a:r>
          </a:p>
          <a:p>
            <a:pPr marL="367817" indent="-367817" fontAlgn="base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PT" sz="1400">
                <a:latin typeface="Arial"/>
                <a:cs typeface="Arial"/>
                <a:sym typeface="Arial"/>
              </a:rPr>
              <a:t>Desenvolvida para corresponder com precisão ao formato e curvatura de todos os para-brisas dos veículos FUSO Canter:</a:t>
            </a:r>
          </a:p>
          <a:p>
            <a:pPr marL="729504" lvl="1" indent="-294254" fontAlgn="base">
              <a:spcBef>
                <a:spcPct val="0"/>
              </a:spcBef>
              <a:buFont typeface="+mj-lt"/>
              <a:buAutoNum type="alphaLcParenR"/>
            </a:pPr>
            <a:r>
              <a:rPr lang="pt-PT" sz="1400">
                <a:latin typeface="Arial"/>
                <a:cs typeface="Arial"/>
                <a:sym typeface="Arial"/>
              </a:rPr>
              <a:t>500 mm – Cabina Standard</a:t>
            </a:r>
          </a:p>
          <a:p>
            <a:pPr marL="729504" lvl="1" indent="-294254" fontAlgn="base">
              <a:spcBef>
                <a:spcPct val="0"/>
              </a:spcBef>
              <a:spcAft>
                <a:spcPts val="772"/>
              </a:spcAft>
              <a:buFont typeface="+mj-lt"/>
              <a:buAutoNum type="alphaLcParenR"/>
            </a:pPr>
            <a:r>
              <a:rPr lang="pt-PT" sz="1400">
                <a:latin typeface="Arial"/>
                <a:cs typeface="Arial"/>
                <a:sym typeface="Arial"/>
              </a:rPr>
              <a:t>530 mm – Cabina Comfort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>
                <a:latin typeface="Arial"/>
                <a:cs typeface="Arial"/>
                <a:sym typeface="Arial"/>
              </a:rPr>
              <a:t>Aplicável ao Canter TB, TD &amp; TF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>
                <a:latin typeface="Arial"/>
                <a:cs typeface="Arial"/>
                <a:sym typeface="Arial"/>
              </a:rPr>
              <a:t>Garante a máxima visibilidade graças ao menor ruído durante a utilização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089" y="9196825"/>
            <a:ext cx="6853912" cy="81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endParaRPr lang="de-DE" sz="237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46887" y="5639462"/>
            <a:ext cx="3533312" cy="5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2400" b="1">
                <a:latin typeface="Arial"/>
                <a:cs typeface="Arial"/>
                <a:sym typeface="Arial"/>
              </a:rPr>
              <a:t>Aplicação no modelo</a:t>
            </a:r>
            <a:endParaRPr lang="de-DE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AutoShape 13"/>
          <p:cNvCxnSpPr>
            <a:cxnSpLocks noChangeShapeType="1"/>
          </p:cNvCxnSpPr>
          <p:nvPr/>
        </p:nvCxnSpPr>
        <p:spPr bwMode="auto">
          <a:xfrm>
            <a:off x="1" y="6190088"/>
            <a:ext cx="3456000" cy="0"/>
          </a:xfrm>
          <a:prstGeom prst="straightConnector1">
            <a:avLst/>
          </a:prstGeom>
          <a:noFill/>
          <a:ln w="31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59149" y="369995"/>
            <a:ext cx="8928069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4000" b="1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Escova do </a:t>
            </a:r>
            <a:endParaRPr lang="pt-PT" sz="4000" b="1" dirty="0" smtClean="0">
              <a:solidFill>
                <a:srgbClr val="262626"/>
              </a:solidFill>
              <a:latin typeface="Arial"/>
              <a:cs typeface="Arial"/>
              <a:sym typeface="Arial"/>
            </a:endParaRPr>
          </a:p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4000" b="1" dirty="0" smtClean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limpa-vidros</a:t>
            </a:r>
            <a:endParaRPr lang="de-DE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AutoShape 4"/>
          <p:cNvCxnSpPr>
            <a:cxnSpLocks noChangeShapeType="1"/>
          </p:cNvCxnSpPr>
          <p:nvPr/>
        </p:nvCxnSpPr>
        <p:spPr bwMode="auto">
          <a:xfrm>
            <a:off x="4089" y="1807228"/>
            <a:ext cx="3384000" cy="0"/>
          </a:xfrm>
          <a:prstGeom prst="straightConnector1">
            <a:avLst/>
          </a:prstGeom>
          <a:noFill/>
          <a:ln w="285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sp>
        <p:nvSpPr>
          <p:cNvPr id="22" name="Textfeld 21"/>
          <p:cNvSpPr txBox="1"/>
          <p:nvPr/>
        </p:nvSpPr>
        <p:spPr bwMode="auto">
          <a:xfrm>
            <a:off x="6309320" y="9435452"/>
            <a:ext cx="125034" cy="19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285">
                <a:latin typeface="Arial"/>
                <a:cs typeface="Arial"/>
                <a:sym typeface="Arial"/>
              </a:rPr>
              <a:t> </a:t>
            </a:r>
            <a:r>
              <a:rPr lang="pt-PT" sz="1100">
                <a:latin typeface="Arial"/>
                <a:cs typeface="Arial"/>
                <a:sym typeface="Arial"/>
              </a:rPr>
              <a:t>7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86" y="475988"/>
            <a:ext cx="680710" cy="56366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6" y="7531244"/>
            <a:ext cx="354410" cy="29347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6" y="8007050"/>
            <a:ext cx="354410" cy="293472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 bwMode="auto">
          <a:xfrm>
            <a:off x="5617167" y="8471615"/>
            <a:ext cx="847989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050">
                <a:latin typeface="Arial"/>
                <a:cs typeface="Arial"/>
                <a:sym typeface="Arial"/>
              </a:rPr>
              <a:t>(antecessor)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793"/>
              </a:lnSpc>
              <a:spcBef>
                <a:spcPct val="0"/>
              </a:spcBef>
              <a:spcAft>
                <a:spcPct val="0"/>
              </a:spcAft>
            </a:pPr>
            <a:endParaRPr lang="de-DE" sz="1569" dirty="0">
              <a:latin typeface="CorpoS" pitchFamily="2" charset="0"/>
              <a:ea typeface="+mj-ea"/>
              <a:cs typeface="+mj-cs"/>
              <a:sym typeface="CorpoS" pitchFamily="2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1630" y="0"/>
            <a:ext cx="6959021" cy="990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77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5604" r="3258"/>
          <a:stretch/>
        </p:blipFill>
        <p:spPr>
          <a:xfrm>
            <a:off x="-1630" y="1689715"/>
            <a:ext cx="6960960" cy="571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793"/>
              </a:lnSpc>
              <a:spcBef>
                <a:spcPct val="0"/>
              </a:spcBef>
              <a:spcAft>
                <a:spcPct val="0"/>
              </a:spcAft>
            </a:pPr>
            <a:endParaRPr lang="de-DE" sz="1569" dirty="0">
              <a:latin typeface="CorpoS" pitchFamily="2" charset="0"/>
              <a:ea typeface="+mj-ea"/>
              <a:cs typeface="+mj-cs"/>
              <a:sym typeface="CorpoS" pitchFamily="2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1630" y="0"/>
            <a:ext cx="6959021" cy="990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77">
              <a:solidFill>
                <a:schemeClr val="bg1"/>
              </a:solidFill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6373928" y="406505"/>
            <a:ext cx="153888" cy="2270768"/>
          </a:xfrm>
          <a:prstGeom prst="rect">
            <a:avLst/>
          </a:prstGeom>
        </p:spPr>
        <p:txBody>
          <a:bodyPr vert="vert270" wrap="square" lIns="0" tIns="45500" rIns="0" bIns="0" rtlCol="0">
            <a:spAutoFit/>
          </a:bodyPr>
          <a:lstStyle/>
          <a:p>
            <a:pPr marL="11519" algn="r">
              <a:spcBef>
                <a:spcPts val="358"/>
              </a:spcBef>
            </a:pPr>
            <a:r>
              <a:rPr lang="pt-PT" sz="1000" b="1" spc="9">
                <a:solidFill>
                  <a:srgbClr val="FFFFFF"/>
                </a:solidFill>
                <a:latin typeface="Arial"/>
                <a:cs typeface="Arial"/>
                <a:sym typeface="Arial"/>
              </a:rPr>
              <a:t>FUSO </a:t>
            </a:r>
            <a:r>
              <a:rPr lang="pt-PT" sz="1000" b="1" spc="5">
                <a:solidFill>
                  <a:srgbClr val="FFFFFF"/>
                </a:solidFill>
                <a:latin typeface="Arial"/>
                <a:cs typeface="Arial"/>
                <a:sym typeface="Arial"/>
              </a:rPr>
              <a:t>– Uma marca do grupo</a:t>
            </a:r>
            <a:r>
              <a:rPr lang="pt-PT" sz="1000" b="1" spc="-73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000" b="1" spc="5">
                <a:solidFill>
                  <a:srgbClr val="FFFFFF"/>
                </a:solidFill>
                <a:latin typeface="Arial"/>
                <a:cs typeface="Arial"/>
                <a:sym typeface="Arial"/>
              </a:rPr>
              <a:t>Daimler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2052" y="8616861"/>
            <a:ext cx="55778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>
                <a:solidFill>
                  <a:schemeClr val="bg1"/>
                </a:solidFill>
                <a:latin typeface="Arial"/>
                <a:cs typeface="Arial"/>
                <a:sym typeface="Arial"/>
              </a:rPr>
              <a:t>Prestador: Daimler Truck AG, Mercedesstraße 120, 70372 Stuttgart, Germany</a:t>
            </a:r>
          </a:p>
          <a:p>
            <a:endParaRPr lang="de-DE" sz="10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050">
                <a:solidFill>
                  <a:schemeClr val="bg1"/>
                </a:solidFill>
                <a:latin typeface="Arial"/>
                <a:cs typeface="Arial"/>
                <a:sym typeface="Arial"/>
              </a:rPr>
              <a:t>www.fuso-trucks.com</a:t>
            </a:r>
            <a:endParaRPr lang="de-DE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39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1793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839" y="1417641"/>
            <a:ext cx="6149505" cy="5487663"/>
          </a:xfrm>
        </p:spPr>
        <p:txBody>
          <a:bodyPr/>
          <a:lstStyle/>
          <a:p>
            <a:r>
              <a:rPr lang="pt-PT" sz="1400">
                <a:latin typeface="Arial"/>
                <a:cs typeface="Arial"/>
                <a:sym typeface="Arial"/>
              </a:rPr>
              <a:t>Quando deve comprometer a qualidade e o valor no que diz respeito a peças que precisa para exercer a sua atividade? A resposta é: nunca. Com as </a:t>
            </a:r>
            <a:r>
              <a:rPr lang="pt-PT" sz="1400" b="1" i="1">
                <a:latin typeface="Arial"/>
                <a:cs typeface="Arial"/>
                <a:sym typeface="Arial"/>
              </a:rPr>
              <a:t>FUSO Value Parts</a:t>
            </a:r>
            <a:r>
              <a:rPr lang="pt-PT" sz="1400">
                <a:latin typeface="Arial"/>
                <a:cs typeface="Arial"/>
                <a:sym typeface="Arial"/>
              </a:rPr>
              <a:t>, a nossa </a:t>
            </a:r>
            <a:r>
              <a:rPr lang="pt-PT" sz="1400" b="1">
                <a:latin typeface="Arial"/>
                <a:cs typeface="Arial"/>
                <a:sym typeface="Arial"/>
              </a:rPr>
              <a:t>segunda linha de peças FUSO </a:t>
            </a:r>
            <a:r>
              <a:rPr lang="pt-PT" sz="1400">
                <a:latin typeface="Arial"/>
                <a:cs typeface="Arial"/>
                <a:sym typeface="Arial"/>
              </a:rPr>
              <a:t>, terá acesso a produtos autênticos </a:t>
            </a:r>
            <a:r>
              <a:rPr lang="pt-PT" sz="1400" b="1">
                <a:latin typeface="Arial"/>
                <a:cs typeface="Arial"/>
                <a:sym typeface="Arial"/>
              </a:rPr>
              <a:t>fabricados com a máxima precisão garantida pela FUSO</a:t>
            </a:r>
            <a:r>
              <a:rPr lang="pt-PT" sz="1400">
                <a:latin typeface="Arial"/>
                <a:cs typeface="Arial"/>
                <a:sym typeface="Arial"/>
              </a:rPr>
              <a:t>, sem ter de pagar mais. A escolha é agora mais fácil, com um excelente valor a um preço acessível.</a:t>
            </a:r>
            <a:br>
              <a:rPr lang="pt-PT" sz="1400">
                <a:latin typeface="Arial"/>
                <a:cs typeface="Arial"/>
                <a:sym typeface="Arial"/>
              </a:rPr>
            </a:br>
            <a:r>
              <a:rPr lang="pt-PT" sz="1400">
                <a:latin typeface="Arial"/>
                <a:cs typeface="Arial"/>
                <a:sym typeface="Arial"/>
              </a:rPr>
              <a:t/>
            </a:r>
            <a:br>
              <a:rPr lang="pt-PT" sz="1400">
                <a:latin typeface="Arial"/>
                <a:cs typeface="Arial"/>
                <a:sym typeface="Arial"/>
              </a:rPr>
            </a:br>
            <a:r>
              <a:rPr lang="pt-PT" sz="1400">
                <a:latin typeface="Arial"/>
                <a:cs typeface="Arial"/>
                <a:sym typeface="Arial"/>
              </a:rPr>
              <a:t>Com as </a:t>
            </a:r>
            <a:r>
              <a:rPr lang="pt-PT" sz="1400" b="1" i="1">
                <a:latin typeface="Arial"/>
                <a:cs typeface="Arial"/>
                <a:sym typeface="Arial"/>
              </a:rPr>
              <a:t>FUSO Value Parts </a:t>
            </a:r>
            <a:r>
              <a:rPr lang="pt-PT" sz="1400">
                <a:latin typeface="Arial"/>
                <a:cs typeface="Arial"/>
                <a:sym typeface="Arial"/>
              </a:rPr>
              <a:t>oferecemos uma </a:t>
            </a:r>
            <a:r>
              <a:rPr lang="pt-PT" sz="1400" b="1">
                <a:latin typeface="Arial"/>
                <a:cs typeface="Arial"/>
                <a:sym typeface="Arial"/>
              </a:rPr>
              <a:t>solução com a melhor relação qualidade preço </a:t>
            </a:r>
            <a:r>
              <a:rPr lang="pt-PT" sz="1400">
                <a:latin typeface="Arial"/>
                <a:cs typeface="Arial"/>
                <a:sym typeface="Arial"/>
              </a:rPr>
              <a:t> para veículos Canter que já se encontram fora do período da garantia. Oferecemos uma ampla gama de números de peças, </a:t>
            </a:r>
            <a:r>
              <a:rPr lang="pt-PT" sz="1400" b="1">
                <a:latin typeface="Arial"/>
                <a:cs typeface="Arial"/>
                <a:sym typeface="Arial"/>
              </a:rPr>
              <a:t>principalmente para modelos Canter TB e TD</a:t>
            </a:r>
            <a:r>
              <a:rPr lang="pt-PT" sz="1400">
                <a:latin typeface="Arial"/>
                <a:cs typeface="Arial"/>
                <a:sym typeface="Arial"/>
              </a:rPr>
              <a:t>, incluindo </a:t>
            </a:r>
            <a:r>
              <a:rPr lang="pt-PT" sz="1400" b="1">
                <a:latin typeface="Arial"/>
                <a:cs typeface="Arial"/>
                <a:sym typeface="Arial"/>
              </a:rPr>
              <a:t>filtros de óleo, ar e combustível, escovas do limpa-vidros, bombas de água, travões, lâmpadas incandescentes, bem como correias trapezoidais</a:t>
            </a:r>
            <a:r>
              <a:rPr lang="pt-PT" sz="1400">
                <a:latin typeface="Arial"/>
                <a:cs typeface="Arial"/>
                <a:sym typeface="Arial"/>
              </a:rPr>
              <a:t> para garantir que o seu veículo se mantém nas melhores condições possíveis.</a:t>
            </a:r>
            <a:br>
              <a:rPr lang="pt-PT" sz="1400">
                <a:latin typeface="Arial"/>
                <a:cs typeface="Arial"/>
                <a:sym typeface="Arial"/>
              </a:rPr>
            </a:br>
            <a:r>
              <a:rPr lang="pt-PT" sz="1400">
                <a:latin typeface="Arial"/>
                <a:cs typeface="Arial"/>
                <a:sym typeface="Arial"/>
              </a:rPr>
              <a:t/>
            </a:r>
            <a:br>
              <a:rPr lang="pt-PT" sz="1400">
                <a:latin typeface="Arial"/>
                <a:cs typeface="Arial"/>
                <a:sym typeface="Arial"/>
              </a:rPr>
            </a:br>
            <a:r>
              <a:rPr lang="pt-PT" sz="1400">
                <a:latin typeface="Arial"/>
                <a:cs typeface="Arial"/>
                <a:sym typeface="Arial"/>
              </a:rPr>
              <a:t>Graças ao nosso serviço profissional iremos ajudá-lo, inspecionando o seu veículo e selecionando as </a:t>
            </a:r>
            <a:r>
              <a:rPr lang="pt-PT" sz="1400" b="1" i="1">
                <a:latin typeface="Arial"/>
                <a:cs typeface="Arial"/>
                <a:sym typeface="Arial"/>
              </a:rPr>
              <a:t>FUSO Value Parts </a:t>
            </a:r>
            <a:r>
              <a:rPr lang="pt-PT" sz="1400">
                <a:latin typeface="Arial"/>
                <a:cs typeface="Arial"/>
                <a:sym typeface="Arial"/>
              </a:rPr>
              <a:t>mais adequadas ao seu Canter profissional, com </a:t>
            </a:r>
            <a:r>
              <a:rPr lang="pt-PT" sz="1400" b="1">
                <a:latin typeface="Arial"/>
                <a:cs typeface="Arial"/>
                <a:sym typeface="Arial"/>
              </a:rPr>
              <a:t>equipamento de topo FUSO, sistemas e padrões que garantem sempre a segurança</a:t>
            </a:r>
            <a:r>
              <a:rPr lang="pt-PT" sz="1400">
                <a:latin typeface="Arial"/>
                <a:cs typeface="Arial"/>
                <a:sym typeface="Arial"/>
              </a:rPr>
              <a:t>. Encontre neste catálogo as peças que procura!</a:t>
            </a:r>
            <a:br>
              <a:rPr lang="pt-PT" sz="1400">
                <a:latin typeface="Arial"/>
                <a:cs typeface="Arial"/>
                <a:sym typeface="Arial"/>
              </a:rPr>
            </a:br>
            <a:r>
              <a:rPr lang="pt-PT" sz="1400">
                <a:latin typeface="Arial"/>
                <a:cs typeface="Arial"/>
                <a:sym typeface="Arial"/>
              </a:rPr>
              <a:t/>
            </a:r>
            <a:br>
              <a:rPr lang="pt-PT" sz="1400">
                <a:latin typeface="Arial"/>
                <a:cs typeface="Arial"/>
                <a:sym typeface="Arial"/>
              </a:rPr>
            </a:br>
            <a:r>
              <a:rPr lang="pt-PT" sz="1400">
                <a:latin typeface="Arial"/>
                <a:cs typeface="Arial"/>
                <a:sym typeface="Arial"/>
              </a:rPr>
              <a:t>Para mais informações, entre em contacto com o seu concessionário FUSO local. 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12" y="6177136"/>
            <a:ext cx="6148387" cy="3186360"/>
          </a:xfrm>
          <a:prstGeom prst="rect">
            <a:avLst/>
          </a:prstGeom>
        </p:spPr>
      </p:pic>
      <p:pic>
        <p:nvPicPr>
          <p:cNvPr id="9" name="Picture 10" descr="FVP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38481" r="23317" b="38309"/>
          <a:stretch>
            <a:fillRect/>
          </a:stretch>
        </p:blipFill>
        <p:spPr bwMode="auto">
          <a:xfrm>
            <a:off x="5190149" y="503781"/>
            <a:ext cx="1206602" cy="3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59149" y="369995"/>
            <a:ext cx="8928069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4000" b="1">
                <a:solidFill>
                  <a:srgbClr val="262626"/>
                </a:solidFill>
                <a:latin typeface="Arial"/>
                <a:cs typeface="Arial"/>
                <a:sym typeface="Arial"/>
              </a:rPr>
              <a:t>Introdução</a:t>
            </a:r>
            <a:endParaRPr lang="de-DE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AutoShape 4"/>
          <p:cNvCxnSpPr>
            <a:cxnSpLocks noChangeShapeType="1"/>
          </p:cNvCxnSpPr>
          <p:nvPr/>
        </p:nvCxnSpPr>
        <p:spPr bwMode="auto">
          <a:xfrm>
            <a:off x="4089" y="1163605"/>
            <a:ext cx="3348000" cy="0"/>
          </a:xfrm>
          <a:prstGeom prst="straightConnector1">
            <a:avLst/>
          </a:prstGeom>
          <a:noFill/>
          <a:ln w="285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0" b="97638" l="1182" r="992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59758">
            <a:off x="2336258" y="8408527"/>
            <a:ext cx="1764171" cy="11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59149" y="417449"/>
            <a:ext cx="8928069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3600" b="1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Filtro de </a:t>
            </a:r>
            <a:r>
              <a:rPr lang="pt-PT" sz="3600" b="1" dirty="0" smtClean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combustível</a:t>
            </a:r>
            <a:endParaRPr lang="de-DE" alt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484" name="AutoShape 4"/>
          <p:cNvCxnSpPr>
            <a:cxnSpLocks noChangeShapeType="1"/>
          </p:cNvCxnSpPr>
          <p:nvPr/>
        </p:nvCxnSpPr>
        <p:spPr bwMode="auto">
          <a:xfrm>
            <a:off x="4089" y="1163605"/>
            <a:ext cx="5004000" cy="0"/>
          </a:xfrm>
          <a:prstGeom prst="straightConnector1">
            <a:avLst/>
          </a:prstGeom>
          <a:noFill/>
          <a:ln w="285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89" y="9196825"/>
            <a:ext cx="6853912" cy="81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endParaRPr lang="de-DE" sz="237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0" name="Picture 10" descr="FVP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38481" r="23317" b="38309"/>
          <a:stretch>
            <a:fillRect/>
          </a:stretch>
        </p:blipFill>
        <p:spPr bwMode="auto">
          <a:xfrm>
            <a:off x="5190149" y="503781"/>
            <a:ext cx="1206602" cy="3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1716208"/>
            <a:ext cx="1656822" cy="3197126"/>
          </a:xfrm>
          <a:prstGeom prst="rect">
            <a:avLst/>
          </a:prstGeom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46887" y="5342894"/>
            <a:ext cx="3533312" cy="5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2400" b="1">
                <a:latin typeface="Arial"/>
                <a:cs typeface="Arial"/>
                <a:sym typeface="Arial"/>
              </a:rPr>
              <a:t>Aplicação no modelo</a:t>
            </a:r>
            <a:endParaRPr lang="de-DE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493" name="AutoShape 13"/>
          <p:cNvCxnSpPr>
            <a:cxnSpLocks noChangeShapeType="1"/>
          </p:cNvCxnSpPr>
          <p:nvPr/>
        </p:nvCxnSpPr>
        <p:spPr bwMode="auto">
          <a:xfrm>
            <a:off x="1" y="5893520"/>
            <a:ext cx="3456000" cy="0"/>
          </a:xfrm>
          <a:prstGeom prst="straightConnector1">
            <a:avLst/>
          </a:prstGeom>
          <a:noFill/>
          <a:ln w="31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131404"/>
              </p:ext>
            </p:extLst>
          </p:nvPr>
        </p:nvGraphicFramePr>
        <p:xfrm>
          <a:off x="353429" y="6207296"/>
          <a:ext cx="6148976" cy="2634136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954989">
                  <a:extLst>
                    <a:ext uri="{9D8B030D-6E8A-4147-A177-3AD203B41FA5}">
                      <a16:colId xmlns:a16="http://schemas.microsoft.com/office/drawing/2014/main" val="977368613"/>
                    </a:ext>
                  </a:extLst>
                </a:gridCol>
                <a:gridCol w="948198">
                  <a:extLst>
                    <a:ext uri="{9D8B030D-6E8A-4147-A177-3AD203B41FA5}">
                      <a16:colId xmlns:a16="http://schemas.microsoft.com/office/drawing/2014/main" val="2929063417"/>
                    </a:ext>
                  </a:extLst>
                </a:gridCol>
                <a:gridCol w="351645">
                  <a:extLst>
                    <a:ext uri="{9D8B030D-6E8A-4147-A177-3AD203B41FA5}">
                      <a16:colId xmlns:a16="http://schemas.microsoft.com/office/drawing/2014/main" val="859753918"/>
                    </a:ext>
                  </a:extLst>
                </a:gridCol>
                <a:gridCol w="351645">
                  <a:extLst>
                    <a:ext uri="{9D8B030D-6E8A-4147-A177-3AD203B41FA5}">
                      <a16:colId xmlns:a16="http://schemas.microsoft.com/office/drawing/2014/main" val="706321228"/>
                    </a:ext>
                  </a:extLst>
                </a:gridCol>
                <a:gridCol w="351645">
                  <a:extLst>
                    <a:ext uri="{9D8B030D-6E8A-4147-A177-3AD203B41FA5}">
                      <a16:colId xmlns:a16="http://schemas.microsoft.com/office/drawing/2014/main" val="486884034"/>
                    </a:ext>
                  </a:extLst>
                </a:gridCol>
                <a:gridCol w="360328">
                  <a:extLst>
                    <a:ext uri="{9D8B030D-6E8A-4147-A177-3AD203B41FA5}">
                      <a16:colId xmlns:a16="http://schemas.microsoft.com/office/drawing/2014/main" val="3956348607"/>
                    </a:ext>
                  </a:extLst>
                </a:gridCol>
                <a:gridCol w="360328">
                  <a:extLst>
                    <a:ext uri="{9D8B030D-6E8A-4147-A177-3AD203B41FA5}">
                      <a16:colId xmlns:a16="http://schemas.microsoft.com/office/drawing/2014/main" val="390809868"/>
                    </a:ext>
                  </a:extLst>
                </a:gridCol>
                <a:gridCol w="360328">
                  <a:extLst>
                    <a:ext uri="{9D8B030D-6E8A-4147-A177-3AD203B41FA5}">
                      <a16:colId xmlns:a16="http://schemas.microsoft.com/office/drawing/2014/main" val="1061248975"/>
                    </a:ext>
                  </a:extLst>
                </a:gridCol>
                <a:gridCol w="351645">
                  <a:extLst>
                    <a:ext uri="{9D8B030D-6E8A-4147-A177-3AD203B41FA5}">
                      <a16:colId xmlns:a16="http://schemas.microsoft.com/office/drawing/2014/main" val="206057797"/>
                    </a:ext>
                  </a:extLst>
                </a:gridCol>
                <a:gridCol w="351645">
                  <a:extLst>
                    <a:ext uri="{9D8B030D-6E8A-4147-A177-3AD203B41FA5}">
                      <a16:colId xmlns:a16="http://schemas.microsoft.com/office/drawing/2014/main" val="1729699427"/>
                    </a:ext>
                  </a:extLst>
                </a:gridCol>
                <a:gridCol w="351645">
                  <a:extLst>
                    <a:ext uri="{9D8B030D-6E8A-4147-A177-3AD203B41FA5}">
                      <a16:colId xmlns:a16="http://schemas.microsoft.com/office/drawing/2014/main" val="2616875124"/>
                    </a:ext>
                  </a:extLst>
                </a:gridCol>
                <a:gridCol w="351645">
                  <a:extLst>
                    <a:ext uri="{9D8B030D-6E8A-4147-A177-3AD203B41FA5}">
                      <a16:colId xmlns:a16="http://schemas.microsoft.com/office/drawing/2014/main" val="4127703534"/>
                    </a:ext>
                  </a:extLst>
                </a:gridCol>
                <a:gridCol w="351645">
                  <a:extLst>
                    <a:ext uri="{9D8B030D-6E8A-4147-A177-3AD203B41FA5}">
                      <a16:colId xmlns:a16="http://schemas.microsoft.com/office/drawing/2014/main" val="1053522793"/>
                    </a:ext>
                  </a:extLst>
                </a:gridCol>
                <a:gridCol w="351645">
                  <a:extLst>
                    <a:ext uri="{9D8B030D-6E8A-4147-A177-3AD203B41FA5}">
                      <a16:colId xmlns:a16="http://schemas.microsoft.com/office/drawing/2014/main" val="4159509655"/>
                    </a:ext>
                  </a:extLst>
                </a:gridCol>
              </a:tblGrid>
              <a:tr h="46497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TD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TF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67141"/>
                  </a:ext>
                </a:extLst>
              </a:tr>
              <a:tr h="464974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Peça original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Value Part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FB7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FB8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FE7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FE8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FEA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FEC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FGB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7961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QME229333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QME229273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48174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QMB220900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QQY010011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17110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QME132525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QQY012167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31566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QME229355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QQY012168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06367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QME222135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QQY012137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467209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QME016862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QQY010009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78660"/>
                  </a:ext>
                </a:extLst>
              </a:tr>
              <a:tr h="426518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QMK667920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QML239124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QQY012188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b="1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  <a:endParaRPr kumimoji="0" lang="en-US" sz="1000" b="1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b="1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  <a:endParaRPr kumimoji="0" lang="en-US" sz="1000" b="1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b="1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  <a:endParaRPr kumimoji="0" lang="en-US" sz="1000" b="1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b="1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369531"/>
                  </a:ext>
                </a:extLst>
              </a:tr>
            </a:tbl>
          </a:graphicData>
        </a:graphic>
      </p:graphicFrame>
      <p:sp>
        <p:nvSpPr>
          <p:cNvPr id="19" name="Textfeld 18"/>
          <p:cNvSpPr txBox="1"/>
          <p:nvPr/>
        </p:nvSpPr>
        <p:spPr bwMode="auto">
          <a:xfrm>
            <a:off x="3221445" y="1856656"/>
            <a:ext cx="3280954" cy="250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772"/>
              </a:spcAft>
            </a:pPr>
            <a:r>
              <a:rPr lang="pt-PT" sz="1600" b="1" dirty="0">
                <a:latin typeface="Arial"/>
                <a:cs typeface="Arial"/>
                <a:sym typeface="Arial"/>
              </a:rPr>
              <a:t>Informações do produto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Maior eficiência de filtragem para os respetivos motores FUSO Canter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Excelente capacidade de pressão e vibração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Material fiável da junta e encaixe perfeito para uma instalação sem problemas</a:t>
            </a:r>
          </a:p>
          <a:p>
            <a:pPr marL="367817" indent="-36781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Eficácia na remoção de água e impurezas do combustível</a:t>
            </a:r>
          </a:p>
        </p:txBody>
      </p:sp>
      <p:sp>
        <p:nvSpPr>
          <p:cNvPr id="32" name="Textfeld 31"/>
          <p:cNvSpPr txBox="1"/>
          <p:nvPr/>
        </p:nvSpPr>
        <p:spPr bwMode="auto">
          <a:xfrm>
            <a:off x="6309320" y="9435452"/>
            <a:ext cx="125034" cy="19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285">
                <a:latin typeface="Arial"/>
                <a:cs typeface="Arial"/>
                <a:sym typeface="Arial"/>
              </a:rPr>
              <a:t> </a:t>
            </a:r>
            <a:r>
              <a:rPr lang="pt-PT" sz="1100">
                <a:latin typeface="Arial"/>
                <a:cs typeface="Arial"/>
                <a:sym typeface="Arial"/>
              </a:rPr>
              <a:t>1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75" y="1025276"/>
            <a:ext cx="680710" cy="56366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" y="8494416"/>
            <a:ext cx="354410" cy="2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0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FVP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38481" r="23317" b="38309"/>
          <a:stretch>
            <a:fillRect/>
          </a:stretch>
        </p:blipFill>
        <p:spPr bwMode="auto">
          <a:xfrm>
            <a:off x="5190149" y="503781"/>
            <a:ext cx="1206602" cy="3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612240"/>
              </p:ext>
            </p:extLst>
          </p:nvPr>
        </p:nvGraphicFramePr>
        <p:xfrm>
          <a:off x="353428" y="6207296"/>
          <a:ext cx="6148971" cy="2076246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52758">
                  <a:extLst>
                    <a:ext uri="{9D8B030D-6E8A-4147-A177-3AD203B41FA5}">
                      <a16:colId xmlns:a16="http://schemas.microsoft.com/office/drawing/2014/main" val="977368613"/>
                    </a:ext>
                  </a:extLst>
                </a:gridCol>
                <a:gridCol w="1144561">
                  <a:extLst>
                    <a:ext uri="{9D8B030D-6E8A-4147-A177-3AD203B41FA5}">
                      <a16:colId xmlns:a16="http://schemas.microsoft.com/office/drawing/2014/main" val="2929063417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859753918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1961545619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706321228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1792288121"/>
                    </a:ext>
                  </a:extLst>
                </a:gridCol>
                <a:gridCol w="434948">
                  <a:extLst>
                    <a:ext uri="{9D8B030D-6E8A-4147-A177-3AD203B41FA5}">
                      <a16:colId xmlns:a16="http://schemas.microsoft.com/office/drawing/2014/main" val="3956348607"/>
                    </a:ext>
                  </a:extLst>
                </a:gridCol>
                <a:gridCol w="434948">
                  <a:extLst>
                    <a:ext uri="{9D8B030D-6E8A-4147-A177-3AD203B41FA5}">
                      <a16:colId xmlns:a16="http://schemas.microsoft.com/office/drawing/2014/main" val="390809868"/>
                    </a:ext>
                  </a:extLst>
                </a:gridCol>
                <a:gridCol w="434948">
                  <a:extLst>
                    <a:ext uri="{9D8B030D-6E8A-4147-A177-3AD203B41FA5}">
                      <a16:colId xmlns:a16="http://schemas.microsoft.com/office/drawing/2014/main" val="1061248975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206057797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1729699427"/>
                    </a:ext>
                  </a:extLst>
                </a:gridCol>
              </a:tblGrid>
              <a:tr h="46497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TD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67141"/>
                  </a:ext>
                </a:extLst>
              </a:tr>
              <a:tr h="464974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Peça original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Value Part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FE4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7961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QME228898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(QQY010012)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QQY012180</a:t>
                      </a:r>
                      <a:endParaRPr lang="pt-PT" sz="1000" b="1" kern="1400" dirty="0">
                        <a:ln>
                          <a:noFill/>
                        </a:ln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48174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QME084641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QQY010014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17110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QME014838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QQY012191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31566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QME227821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(QQY010015)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QQY012302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 dirty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06367"/>
                  </a:ext>
                </a:extLst>
              </a:tr>
            </a:tbl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96" y="1735650"/>
            <a:ext cx="1978373" cy="257395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 bwMode="auto">
          <a:xfrm>
            <a:off x="3221445" y="1929983"/>
            <a:ext cx="328095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772"/>
              </a:spcAft>
            </a:pPr>
            <a:r>
              <a:rPr lang="pt-PT" sz="1600" b="1" dirty="0">
                <a:latin typeface="Arial"/>
                <a:cs typeface="Arial"/>
                <a:sym typeface="Arial"/>
              </a:rPr>
              <a:t>Informações do produto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Retém as partículas de sujidade eficazmente, utilizando um papel de filtro espesso com uma grande área de superfície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Previne a deterioração do óleo para manter um funcionamento suave do motor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Peça de manutenção otimizada para os respetivos motores FUSO Canter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089" y="9196825"/>
            <a:ext cx="6853912" cy="81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endParaRPr lang="de-DE" sz="237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 bwMode="auto">
          <a:xfrm>
            <a:off x="359149" y="9435452"/>
            <a:ext cx="125034" cy="19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285">
                <a:latin typeface="Arial"/>
                <a:cs typeface="Arial"/>
                <a:sym typeface="Arial"/>
              </a:rPr>
              <a:t> </a:t>
            </a:r>
            <a:r>
              <a:rPr lang="pt-PT" sz="1100">
                <a:latin typeface="Arial"/>
                <a:cs typeface="Arial"/>
                <a:sym typeface="Arial"/>
              </a:rPr>
              <a:t>2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46887" y="5342894"/>
            <a:ext cx="3533312" cy="5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2400" b="1">
                <a:latin typeface="Arial"/>
                <a:cs typeface="Arial"/>
                <a:sym typeface="Arial"/>
              </a:rPr>
              <a:t>Aplicação no modelo</a:t>
            </a:r>
            <a:endParaRPr lang="de-DE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AutoShape 13"/>
          <p:cNvCxnSpPr>
            <a:cxnSpLocks noChangeShapeType="1"/>
          </p:cNvCxnSpPr>
          <p:nvPr/>
        </p:nvCxnSpPr>
        <p:spPr bwMode="auto">
          <a:xfrm>
            <a:off x="1" y="5893520"/>
            <a:ext cx="3456000" cy="0"/>
          </a:xfrm>
          <a:prstGeom prst="straightConnector1">
            <a:avLst/>
          </a:prstGeom>
          <a:noFill/>
          <a:ln w="31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59149" y="369995"/>
            <a:ext cx="8928069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4000" b="1">
                <a:solidFill>
                  <a:srgbClr val="262626"/>
                </a:solidFill>
                <a:latin typeface="Arial"/>
                <a:cs typeface="Arial"/>
                <a:sym typeface="Arial"/>
              </a:rPr>
              <a:t>Filtro de óleo</a:t>
            </a:r>
            <a:endParaRPr lang="de-DE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AutoShape 4"/>
          <p:cNvCxnSpPr>
            <a:cxnSpLocks noChangeShapeType="1"/>
          </p:cNvCxnSpPr>
          <p:nvPr/>
        </p:nvCxnSpPr>
        <p:spPr bwMode="auto">
          <a:xfrm>
            <a:off x="4089" y="1163605"/>
            <a:ext cx="3564000" cy="0"/>
          </a:xfrm>
          <a:prstGeom prst="straightConnector1">
            <a:avLst/>
          </a:prstGeom>
          <a:noFill/>
          <a:ln w="285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02" y="475988"/>
            <a:ext cx="680710" cy="56366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2" y="7948851"/>
            <a:ext cx="354410" cy="293472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 bwMode="auto">
          <a:xfrm>
            <a:off x="5617167" y="8360625"/>
            <a:ext cx="847989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050" dirty="0">
                <a:latin typeface="Arial"/>
                <a:cs typeface="Arial"/>
                <a:sym typeface="Arial"/>
              </a:rPr>
              <a:t>(antecessor)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2" y="7171335"/>
            <a:ext cx="354410" cy="2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FVP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38481" r="23317" b="38309"/>
          <a:stretch>
            <a:fillRect/>
          </a:stretch>
        </p:blipFill>
        <p:spPr bwMode="auto">
          <a:xfrm>
            <a:off x="5190149" y="503781"/>
            <a:ext cx="1206602" cy="3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67889"/>
              </p:ext>
            </p:extLst>
          </p:nvPr>
        </p:nvGraphicFramePr>
        <p:xfrm>
          <a:off x="353428" y="6207296"/>
          <a:ext cx="6148971" cy="2124719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52758">
                  <a:extLst>
                    <a:ext uri="{9D8B030D-6E8A-4147-A177-3AD203B41FA5}">
                      <a16:colId xmlns:a16="http://schemas.microsoft.com/office/drawing/2014/main" val="977368613"/>
                    </a:ext>
                  </a:extLst>
                </a:gridCol>
                <a:gridCol w="1144561">
                  <a:extLst>
                    <a:ext uri="{9D8B030D-6E8A-4147-A177-3AD203B41FA5}">
                      <a16:colId xmlns:a16="http://schemas.microsoft.com/office/drawing/2014/main" val="2929063417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859753918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2817026908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706321228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3927019365"/>
                    </a:ext>
                  </a:extLst>
                </a:gridCol>
                <a:gridCol w="434948">
                  <a:extLst>
                    <a:ext uri="{9D8B030D-6E8A-4147-A177-3AD203B41FA5}">
                      <a16:colId xmlns:a16="http://schemas.microsoft.com/office/drawing/2014/main" val="3956348607"/>
                    </a:ext>
                  </a:extLst>
                </a:gridCol>
                <a:gridCol w="434948">
                  <a:extLst>
                    <a:ext uri="{9D8B030D-6E8A-4147-A177-3AD203B41FA5}">
                      <a16:colId xmlns:a16="http://schemas.microsoft.com/office/drawing/2014/main" val="390809868"/>
                    </a:ext>
                  </a:extLst>
                </a:gridCol>
                <a:gridCol w="434948">
                  <a:extLst>
                    <a:ext uri="{9D8B030D-6E8A-4147-A177-3AD203B41FA5}">
                      <a16:colId xmlns:a16="http://schemas.microsoft.com/office/drawing/2014/main" val="1061248975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206057797"/>
                    </a:ext>
                  </a:extLst>
                </a:gridCol>
                <a:gridCol w="424468">
                  <a:extLst>
                    <a:ext uri="{9D8B030D-6E8A-4147-A177-3AD203B41FA5}">
                      <a16:colId xmlns:a16="http://schemas.microsoft.com/office/drawing/2014/main" val="1729699427"/>
                    </a:ext>
                  </a:extLst>
                </a:gridCol>
              </a:tblGrid>
              <a:tr h="46497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TD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67141"/>
                  </a:ext>
                </a:extLst>
              </a:tr>
              <a:tr h="464974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Peça original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Value Part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FE4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FB7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FB8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FE7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FE8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7961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QME294400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(QQY000004)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QQY012292</a:t>
                      </a:r>
                      <a:endParaRPr lang="pt-PT" sz="1000" b="1" kern="1400" dirty="0">
                        <a:ln>
                          <a:noFill/>
                        </a:ln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17110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QMB120298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QQY012156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31566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QME033717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QME423398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06367"/>
                  </a:ext>
                </a:extLst>
              </a:tr>
              <a:tr h="417281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QME423319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QML126032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(QQY000001)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QQY012293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 dirty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290954"/>
                  </a:ext>
                </a:extLst>
              </a:tr>
            </a:tbl>
          </a:graphicData>
        </a:graphic>
      </p:graphicFrame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18" y="1699202"/>
            <a:ext cx="1802036" cy="324402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 bwMode="auto">
          <a:xfrm>
            <a:off x="3213100" y="1923802"/>
            <a:ext cx="3234078" cy="293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772"/>
              </a:spcAft>
            </a:pPr>
            <a:r>
              <a:rPr lang="pt-PT" sz="1600" b="1">
                <a:latin typeface="Arial"/>
                <a:cs typeface="Arial"/>
                <a:sym typeface="Arial"/>
              </a:rPr>
              <a:t>Informações do produto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>
                <a:latin typeface="Arial"/>
                <a:cs typeface="Arial"/>
                <a:sym typeface="Arial"/>
              </a:rPr>
              <a:t>Peça de manutenção otimizada para os respetivos motores FUSO Canter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>
                <a:latin typeface="Arial"/>
                <a:cs typeface="Arial"/>
                <a:sym typeface="Arial"/>
              </a:rPr>
              <a:t>Melhora a qualidade do ar e remove impurezas prejudiciais, utilizando um papel de grande superfície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>
                <a:latin typeface="Arial"/>
                <a:cs typeface="Arial"/>
                <a:sym typeface="Arial"/>
              </a:rPr>
              <a:t>Estanqueidade garantida e resistência às vibrações na caixa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>
                <a:latin typeface="Arial"/>
                <a:cs typeface="Arial"/>
                <a:sym typeface="Arial"/>
              </a:rPr>
              <a:t>Previne o desgaste dos êmbolos e a rápida deterioração do óleo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089" y="9196825"/>
            <a:ext cx="6853912" cy="81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endParaRPr lang="de-DE" sz="237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 bwMode="auto">
          <a:xfrm>
            <a:off x="6309320" y="9435452"/>
            <a:ext cx="11702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100">
                <a:latin typeface="Arial"/>
                <a:cs typeface="Arial"/>
                <a:sym typeface="Arial"/>
              </a:rPr>
              <a:t> 3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46887" y="5342894"/>
            <a:ext cx="3533312" cy="5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2400" b="1">
                <a:latin typeface="Arial"/>
                <a:cs typeface="Arial"/>
                <a:sym typeface="Arial"/>
              </a:rPr>
              <a:t>Aplicação no modelo</a:t>
            </a:r>
            <a:endParaRPr lang="de-DE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AutoShape 13"/>
          <p:cNvCxnSpPr>
            <a:cxnSpLocks noChangeShapeType="1"/>
          </p:cNvCxnSpPr>
          <p:nvPr/>
        </p:nvCxnSpPr>
        <p:spPr bwMode="auto">
          <a:xfrm>
            <a:off x="1" y="5893520"/>
            <a:ext cx="3456000" cy="0"/>
          </a:xfrm>
          <a:prstGeom prst="straightConnector1">
            <a:avLst/>
          </a:prstGeom>
          <a:noFill/>
          <a:ln w="31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59149" y="369995"/>
            <a:ext cx="8928069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4000" b="1">
                <a:solidFill>
                  <a:srgbClr val="262626"/>
                </a:solidFill>
                <a:latin typeface="Arial"/>
                <a:cs typeface="Arial"/>
                <a:sym typeface="Arial"/>
              </a:rPr>
              <a:t>Filtro de ar</a:t>
            </a:r>
            <a:endParaRPr lang="de-DE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AutoShape 4"/>
          <p:cNvCxnSpPr>
            <a:cxnSpLocks noChangeShapeType="1"/>
          </p:cNvCxnSpPr>
          <p:nvPr/>
        </p:nvCxnSpPr>
        <p:spPr bwMode="auto">
          <a:xfrm>
            <a:off x="4089" y="1163605"/>
            <a:ext cx="2988000" cy="0"/>
          </a:xfrm>
          <a:prstGeom prst="straightConnector1">
            <a:avLst/>
          </a:prstGeom>
          <a:noFill/>
          <a:ln w="285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54" y="475988"/>
            <a:ext cx="680710" cy="56366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4" y="7970251"/>
            <a:ext cx="354410" cy="29347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 bwMode="auto">
          <a:xfrm>
            <a:off x="5617167" y="8408110"/>
            <a:ext cx="847989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050" dirty="0">
                <a:latin typeface="Arial"/>
                <a:cs typeface="Arial"/>
                <a:sym typeface="Arial"/>
              </a:rPr>
              <a:t>(antecessor)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3" y="7188816"/>
            <a:ext cx="354410" cy="2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6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FVP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38481" r="23317" b="38309"/>
          <a:stretch>
            <a:fillRect/>
          </a:stretch>
        </p:blipFill>
        <p:spPr bwMode="auto">
          <a:xfrm>
            <a:off x="5190149" y="503781"/>
            <a:ext cx="1206602" cy="3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206700"/>
              </p:ext>
            </p:extLst>
          </p:nvPr>
        </p:nvGraphicFramePr>
        <p:xfrm>
          <a:off x="353428" y="6207296"/>
          <a:ext cx="6148978" cy="178172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987340">
                  <a:extLst>
                    <a:ext uri="{9D8B030D-6E8A-4147-A177-3AD203B41FA5}">
                      <a16:colId xmlns:a16="http://schemas.microsoft.com/office/drawing/2014/main" val="97736861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929063417"/>
                    </a:ext>
                  </a:extLst>
                </a:gridCol>
                <a:gridCol w="603764">
                  <a:extLst>
                    <a:ext uri="{9D8B030D-6E8A-4147-A177-3AD203B41FA5}">
                      <a16:colId xmlns:a16="http://schemas.microsoft.com/office/drawing/2014/main" val="635604849"/>
                    </a:ext>
                  </a:extLst>
                </a:gridCol>
                <a:gridCol w="320547">
                  <a:extLst>
                    <a:ext uri="{9D8B030D-6E8A-4147-A177-3AD203B41FA5}">
                      <a16:colId xmlns:a16="http://schemas.microsoft.com/office/drawing/2014/main" val="859753918"/>
                    </a:ext>
                  </a:extLst>
                </a:gridCol>
                <a:gridCol w="320547">
                  <a:extLst>
                    <a:ext uri="{9D8B030D-6E8A-4147-A177-3AD203B41FA5}">
                      <a16:colId xmlns:a16="http://schemas.microsoft.com/office/drawing/2014/main" val="706321228"/>
                    </a:ext>
                  </a:extLst>
                </a:gridCol>
                <a:gridCol w="320547">
                  <a:extLst>
                    <a:ext uri="{9D8B030D-6E8A-4147-A177-3AD203B41FA5}">
                      <a16:colId xmlns:a16="http://schemas.microsoft.com/office/drawing/2014/main" val="3137940781"/>
                    </a:ext>
                  </a:extLst>
                </a:gridCol>
                <a:gridCol w="328462">
                  <a:extLst>
                    <a:ext uri="{9D8B030D-6E8A-4147-A177-3AD203B41FA5}">
                      <a16:colId xmlns:a16="http://schemas.microsoft.com/office/drawing/2014/main" val="3956348607"/>
                    </a:ext>
                  </a:extLst>
                </a:gridCol>
                <a:gridCol w="328462">
                  <a:extLst>
                    <a:ext uri="{9D8B030D-6E8A-4147-A177-3AD203B41FA5}">
                      <a16:colId xmlns:a16="http://schemas.microsoft.com/office/drawing/2014/main" val="390809868"/>
                    </a:ext>
                  </a:extLst>
                </a:gridCol>
                <a:gridCol w="328462">
                  <a:extLst>
                    <a:ext uri="{9D8B030D-6E8A-4147-A177-3AD203B41FA5}">
                      <a16:colId xmlns:a16="http://schemas.microsoft.com/office/drawing/2014/main" val="1061248975"/>
                    </a:ext>
                  </a:extLst>
                </a:gridCol>
                <a:gridCol w="320547">
                  <a:extLst>
                    <a:ext uri="{9D8B030D-6E8A-4147-A177-3AD203B41FA5}">
                      <a16:colId xmlns:a16="http://schemas.microsoft.com/office/drawing/2014/main" val="206057797"/>
                    </a:ext>
                  </a:extLst>
                </a:gridCol>
                <a:gridCol w="320547">
                  <a:extLst>
                    <a:ext uri="{9D8B030D-6E8A-4147-A177-3AD203B41FA5}">
                      <a16:colId xmlns:a16="http://schemas.microsoft.com/office/drawing/2014/main" val="1729699427"/>
                    </a:ext>
                  </a:extLst>
                </a:gridCol>
                <a:gridCol w="320547">
                  <a:extLst>
                    <a:ext uri="{9D8B030D-6E8A-4147-A177-3AD203B41FA5}">
                      <a16:colId xmlns:a16="http://schemas.microsoft.com/office/drawing/2014/main" val="1085720823"/>
                    </a:ext>
                  </a:extLst>
                </a:gridCol>
                <a:gridCol w="320547">
                  <a:extLst>
                    <a:ext uri="{9D8B030D-6E8A-4147-A177-3AD203B41FA5}">
                      <a16:colId xmlns:a16="http://schemas.microsoft.com/office/drawing/2014/main" val="2422254469"/>
                    </a:ext>
                  </a:extLst>
                </a:gridCol>
                <a:gridCol w="320547">
                  <a:extLst>
                    <a:ext uri="{9D8B030D-6E8A-4147-A177-3AD203B41FA5}">
                      <a16:colId xmlns:a16="http://schemas.microsoft.com/office/drawing/2014/main" val="617526709"/>
                    </a:ext>
                  </a:extLst>
                </a:gridCol>
              </a:tblGrid>
              <a:tr h="46497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TD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TF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67141"/>
                  </a:ext>
                </a:extLst>
              </a:tr>
              <a:tr h="464974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Peça original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Value Part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Detalhes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FEA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FEC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7961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QMK449107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QQY004000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FR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48174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QMK528946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QQY002019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FR/RR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17110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QMK529567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QQY004010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RR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31566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QML225279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QQY002040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FR/RR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4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955484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5021">
            <a:off x="260648" y="2216150"/>
            <a:ext cx="2883153" cy="180374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 bwMode="auto">
          <a:xfrm>
            <a:off x="3212976" y="1784648"/>
            <a:ext cx="3289424" cy="314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772"/>
              </a:spcAft>
            </a:pPr>
            <a:r>
              <a:rPr lang="pt-PT" sz="1600" b="1" dirty="0">
                <a:latin typeface="Arial"/>
                <a:cs typeface="Arial"/>
                <a:sym typeface="Arial"/>
              </a:rPr>
              <a:t>Informações do produto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Testado de acordo com os padrões FUSO para garantir a fiabilidade e segurança do condutor, mesmo durante a travagem em declives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Excelente emparelhamento de fricção em combinação com Discos de travão genuínos da FUSO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Fornecido como kit completo com peças da mesma família para fácil instalação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A guarnição do travão cumpre a norma europeia ECE-R13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089" y="9196825"/>
            <a:ext cx="6853912" cy="81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endParaRPr lang="de-DE" sz="237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 bwMode="auto">
          <a:xfrm>
            <a:off x="351638" y="9417496"/>
            <a:ext cx="125034" cy="19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285">
                <a:latin typeface="Arial"/>
                <a:cs typeface="Arial"/>
                <a:sym typeface="Arial"/>
              </a:rPr>
              <a:t> </a:t>
            </a:r>
            <a:r>
              <a:rPr lang="pt-PT" sz="1100">
                <a:latin typeface="Arial"/>
                <a:cs typeface="Arial"/>
                <a:sym typeface="Arial"/>
              </a:rPr>
              <a:t>4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46887" y="5342894"/>
            <a:ext cx="3533312" cy="5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2400" b="1">
                <a:latin typeface="Arial"/>
                <a:cs typeface="Arial"/>
                <a:sym typeface="Arial"/>
              </a:rPr>
              <a:t>Aplicação no modelo</a:t>
            </a:r>
            <a:endParaRPr lang="de-DE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AutoShape 13"/>
          <p:cNvCxnSpPr>
            <a:cxnSpLocks noChangeShapeType="1"/>
          </p:cNvCxnSpPr>
          <p:nvPr/>
        </p:nvCxnSpPr>
        <p:spPr bwMode="auto">
          <a:xfrm>
            <a:off x="1" y="5893520"/>
            <a:ext cx="2988000" cy="0"/>
          </a:xfrm>
          <a:prstGeom prst="straightConnector1">
            <a:avLst/>
          </a:prstGeom>
          <a:noFill/>
          <a:ln w="31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59149" y="369995"/>
            <a:ext cx="8928069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3600" b="1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Guarnição </a:t>
            </a:r>
            <a:r>
              <a:rPr lang="pt-PT" sz="3600" b="1" dirty="0" smtClean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do </a:t>
            </a:r>
            <a:r>
              <a:rPr lang="pt-PT" sz="3600" b="1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travão</a:t>
            </a:r>
            <a:endParaRPr lang="de-DE" alt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>
            <a:off x="4089" y="1136576"/>
            <a:ext cx="4860000" cy="0"/>
          </a:xfrm>
          <a:prstGeom prst="straightConnector1">
            <a:avLst/>
          </a:prstGeom>
          <a:noFill/>
          <a:ln w="285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40" y="984344"/>
            <a:ext cx="680710" cy="56366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0" y="7740330"/>
            <a:ext cx="354410" cy="2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FVP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38481" r="23317" b="38309"/>
          <a:stretch>
            <a:fillRect/>
          </a:stretch>
        </p:blipFill>
        <p:spPr bwMode="auto">
          <a:xfrm>
            <a:off x="5190149" y="503781"/>
            <a:ext cx="1206602" cy="3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941379"/>
              </p:ext>
            </p:extLst>
          </p:nvPr>
        </p:nvGraphicFramePr>
        <p:xfrm>
          <a:off x="353429" y="5817403"/>
          <a:ext cx="6135876" cy="3012003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235599">
                  <a:extLst>
                    <a:ext uri="{9D8B030D-6E8A-4147-A177-3AD203B41FA5}">
                      <a16:colId xmlns:a16="http://schemas.microsoft.com/office/drawing/2014/main" val="977368613"/>
                    </a:ext>
                  </a:extLst>
                </a:gridCol>
                <a:gridCol w="1226812">
                  <a:extLst>
                    <a:ext uri="{9D8B030D-6E8A-4147-A177-3AD203B41FA5}">
                      <a16:colId xmlns:a16="http://schemas.microsoft.com/office/drawing/2014/main" val="2929063417"/>
                    </a:ext>
                  </a:extLst>
                </a:gridCol>
                <a:gridCol w="454970">
                  <a:extLst>
                    <a:ext uri="{9D8B030D-6E8A-4147-A177-3AD203B41FA5}">
                      <a16:colId xmlns:a16="http://schemas.microsoft.com/office/drawing/2014/main" val="859753918"/>
                    </a:ext>
                  </a:extLst>
                </a:gridCol>
                <a:gridCol w="454970">
                  <a:extLst>
                    <a:ext uri="{9D8B030D-6E8A-4147-A177-3AD203B41FA5}">
                      <a16:colId xmlns:a16="http://schemas.microsoft.com/office/drawing/2014/main" val="1796691136"/>
                    </a:ext>
                  </a:extLst>
                </a:gridCol>
                <a:gridCol w="454970">
                  <a:extLst>
                    <a:ext uri="{9D8B030D-6E8A-4147-A177-3AD203B41FA5}">
                      <a16:colId xmlns:a16="http://schemas.microsoft.com/office/drawing/2014/main" val="706321228"/>
                    </a:ext>
                  </a:extLst>
                </a:gridCol>
                <a:gridCol w="466205">
                  <a:extLst>
                    <a:ext uri="{9D8B030D-6E8A-4147-A177-3AD203B41FA5}">
                      <a16:colId xmlns:a16="http://schemas.microsoft.com/office/drawing/2014/main" val="3956348607"/>
                    </a:ext>
                  </a:extLst>
                </a:gridCol>
                <a:gridCol w="466205">
                  <a:extLst>
                    <a:ext uri="{9D8B030D-6E8A-4147-A177-3AD203B41FA5}">
                      <a16:colId xmlns:a16="http://schemas.microsoft.com/office/drawing/2014/main" val="390809868"/>
                    </a:ext>
                  </a:extLst>
                </a:gridCol>
                <a:gridCol w="466205">
                  <a:extLst>
                    <a:ext uri="{9D8B030D-6E8A-4147-A177-3AD203B41FA5}">
                      <a16:colId xmlns:a16="http://schemas.microsoft.com/office/drawing/2014/main" val="1061248975"/>
                    </a:ext>
                  </a:extLst>
                </a:gridCol>
                <a:gridCol w="454970">
                  <a:extLst>
                    <a:ext uri="{9D8B030D-6E8A-4147-A177-3AD203B41FA5}">
                      <a16:colId xmlns:a16="http://schemas.microsoft.com/office/drawing/2014/main" val="206057797"/>
                    </a:ext>
                  </a:extLst>
                </a:gridCol>
                <a:gridCol w="454970">
                  <a:extLst>
                    <a:ext uri="{9D8B030D-6E8A-4147-A177-3AD203B41FA5}">
                      <a16:colId xmlns:a16="http://schemas.microsoft.com/office/drawing/2014/main" val="1729699427"/>
                    </a:ext>
                  </a:extLst>
                </a:gridCol>
              </a:tblGrid>
              <a:tr h="46497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TD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67141"/>
                  </a:ext>
                </a:extLst>
              </a:tr>
              <a:tr h="464974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Peça original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Value Part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FE4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FE5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7961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QMH014025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QQY010018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48174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QMH014378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QQY009008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17110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QMH014384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QQY010027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31566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QMH014385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QQY010016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06367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QME241670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QQY010006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467209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QMH014050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QQY010020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78660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QMH014093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(QME229669)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QQY012221</a:t>
                      </a:r>
                      <a:endParaRPr lang="pt-PT" sz="1000" b="1" kern="1400" dirty="0">
                        <a:ln>
                          <a:noFill/>
                        </a:ln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756749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QMH014592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 dirty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QQY010019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48746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QME241667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QQY010022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026216"/>
                  </a:ext>
                </a:extLst>
              </a:tr>
            </a:tbl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64" y="1962057"/>
            <a:ext cx="2911470" cy="212684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 bwMode="auto">
          <a:xfrm>
            <a:off x="3254462" y="1712640"/>
            <a:ext cx="3234843" cy="250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772"/>
              </a:spcAft>
            </a:pPr>
            <a:r>
              <a:rPr lang="pt-PT" sz="1600" b="1" dirty="0">
                <a:latin typeface="Arial"/>
                <a:cs typeface="Arial"/>
                <a:sym typeface="Arial"/>
              </a:rPr>
              <a:t>Informações do produto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Concebida para corresponder ao formato dos veículos FUSO Canter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Qualidade do produto rigorosamente verificada pelos engenheiros da FUSO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Desenvolvida para garantir uma alta fiabilidade e sem sobreaquecimento do motor</a:t>
            </a:r>
          </a:p>
          <a:p>
            <a:pPr marL="367817" indent="-367817" fontAlgn="base">
              <a:spcBef>
                <a:spcPct val="0"/>
              </a:spcBef>
              <a:spcAft>
                <a:spcPts val="772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latin typeface="Arial"/>
                <a:cs typeface="Arial"/>
                <a:sym typeface="Arial"/>
              </a:rPr>
              <a:t>A sua superfície garante uma excelente aderência ao piso, mesmo sob condições extremas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089" y="9196825"/>
            <a:ext cx="6853912" cy="81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endParaRPr lang="de-DE" sz="237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46887" y="4953000"/>
            <a:ext cx="3533312" cy="5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2400" b="1">
                <a:latin typeface="Arial"/>
                <a:cs typeface="Arial"/>
                <a:sym typeface="Arial"/>
              </a:rPr>
              <a:t>Aplicação no modelo</a:t>
            </a:r>
            <a:endParaRPr lang="de-DE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AutoShape 13"/>
          <p:cNvCxnSpPr>
            <a:cxnSpLocks noChangeShapeType="1"/>
          </p:cNvCxnSpPr>
          <p:nvPr/>
        </p:nvCxnSpPr>
        <p:spPr bwMode="auto">
          <a:xfrm>
            <a:off x="1" y="5503626"/>
            <a:ext cx="3420000" cy="0"/>
          </a:xfrm>
          <a:prstGeom prst="straightConnector1">
            <a:avLst/>
          </a:prstGeom>
          <a:noFill/>
          <a:ln w="31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59149" y="369995"/>
            <a:ext cx="8928069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4000" b="1">
                <a:solidFill>
                  <a:srgbClr val="262626"/>
                </a:solidFill>
                <a:latin typeface="Arial"/>
                <a:cs typeface="Arial"/>
                <a:sym typeface="Arial"/>
              </a:rPr>
              <a:t>Correia trapezoidal</a:t>
            </a:r>
            <a:endParaRPr lang="de-DE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AutoShape 4"/>
          <p:cNvCxnSpPr>
            <a:cxnSpLocks noChangeShapeType="1"/>
          </p:cNvCxnSpPr>
          <p:nvPr/>
        </p:nvCxnSpPr>
        <p:spPr bwMode="auto">
          <a:xfrm>
            <a:off x="4089" y="1163605"/>
            <a:ext cx="4968000" cy="0"/>
          </a:xfrm>
          <a:prstGeom prst="straightConnector1">
            <a:avLst/>
          </a:prstGeom>
          <a:noFill/>
          <a:ln w="285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sp>
        <p:nvSpPr>
          <p:cNvPr id="21" name="Textfeld 20"/>
          <p:cNvSpPr txBox="1"/>
          <p:nvPr/>
        </p:nvSpPr>
        <p:spPr bwMode="auto">
          <a:xfrm>
            <a:off x="6309320" y="9435452"/>
            <a:ext cx="11702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100">
                <a:latin typeface="Arial"/>
                <a:cs typeface="Arial"/>
                <a:sym typeface="Arial"/>
              </a:rPr>
              <a:t> 5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40" y="984344"/>
            <a:ext cx="680710" cy="56366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0" y="8068618"/>
            <a:ext cx="354410" cy="293472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 bwMode="auto">
          <a:xfrm>
            <a:off x="5740737" y="8871159"/>
            <a:ext cx="847989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050" dirty="0">
                <a:latin typeface="Arial"/>
                <a:cs typeface="Arial"/>
                <a:sym typeface="Arial"/>
              </a:rPr>
              <a:t>(antecessor)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0252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4" name="think-cell Folie" r:id="rId4" imgW="344" imgH="344" progId="TCLayout.ActiveDocument.1">
                  <p:embed/>
                </p:oleObj>
              </mc:Choice>
              <mc:Fallback>
                <p:oleObj name="think-cell Folie" r:id="rId4" imgW="344" imgH="34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9040" y="809823"/>
            <a:ext cx="1832976" cy="1679924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59149" y="369995"/>
            <a:ext cx="8928069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3600" b="1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Lâmpada </a:t>
            </a:r>
            <a:endParaRPr lang="pt-PT" sz="3600" b="1" dirty="0" smtClean="0">
              <a:solidFill>
                <a:srgbClr val="262626"/>
              </a:solidFill>
              <a:latin typeface="Arial"/>
              <a:cs typeface="Arial"/>
              <a:sym typeface="Arial"/>
            </a:endParaRPr>
          </a:p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3600" b="1" dirty="0" smtClean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incandescente</a:t>
            </a:r>
            <a:endParaRPr lang="de-DE" alt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0" name="Picture 10" descr="FVP-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38481" r="23317" b="38309"/>
          <a:stretch>
            <a:fillRect/>
          </a:stretch>
        </p:blipFill>
        <p:spPr bwMode="auto">
          <a:xfrm>
            <a:off x="5190149" y="417282"/>
            <a:ext cx="1206602" cy="3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717447"/>
              </p:ext>
            </p:extLst>
          </p:nvPr>
        </p:nvGraphicFramePr>
        <p:xfrm>
          <a:off x="353428" y="2504728"/>
          <a:ext cx="6148973" cy="289260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48218">
                  <a:extLst>
                    <a:ext uri="{9D8B030D-6E8A-4147-A177-3AD203B41FA5}">
                      <a16:colId xmlns:a16="http://schemas.microsoft.com/office/drawing/2014/main" val="977368613"/>
                    </a:ext>
                  </a:extLst>
                </a:gridCol>
                <a:gridCol w="1023674">
                  <a:extLst>
                    <a:ext uri="{9D8B030D-6E8A-4147-A177-3AD203B41FA5}">
                      <a16:colId xmlns:a16="http://schemas.microsoft.com/office/drawing/2014/main" val="2929063417"/>
                    </a:ext>
                  </a:extLst>
                </a:gridCol>
                <a:gridCol w="1898765">
                  <a:extLst>
                    <a:ext uri="{9D8B030D-6E8A-4147-A177-3AD203B41FA5}">
                      <a16:colId xmlns:a16="http://schemas.microsoft.com/office/drawing/2014/main" val="2670543632"/>
                    </a:ext>
                  </a:extLst>
                </a:gridCol>
                <a:gridCol w="292686">
                  <a:extLst>
                    <a:ext uri="{9D8B030D-6E8A-4147-A177-3AD203B41FA5}">
                      <a16:colId xmlns:a16="http://schemas.microsoft.com/office/drawing/2014/main" val="859753918"/>
                    </a:ext>
                  </a:extLst>
                </a:gridCol>
                <a:gridCol w="292686">
                  <a:extLst>
                    <a:ext uri="{9D8B030D-6E8A-4147-A177-3AD203B41FA5}">
                      <a16:colId xmlns:a16="http://schemas.microsoft.com/office/drawing/2014/main" val="706321228"/>
                    </a:ext>
                  </a:extLst>
                </a:gridCol>
                <a:gridCol w="302524">
                  <a:extLst>
                    <a:ext uri="{9D8B030D-6E8A-4147-A177-3AD203B41FA5}">
                      <a16:colId xmlns:a16="http://schemas.microsoft.com/office/drawing/2014/main" val="3956348607"/>
                    </a:ext>
                  </a:extLst>
                </a:gridCol>
                <a:gridCol w="302524">
                  <a:extLst>
                    <a:ext uri="{9D8B030D-6E8A-4147-A177-3AD203B41FA5}">
                      <a16:colId xmlns:a16="http://schemas.microsoft.com/office/drawing/2014/main" val="390809868"/>
                    </a:ext>
                  </a:extLst>
                </a:gridCol>
                <a:gridCol w="302524">
                  <a:extLst>
                    <a:ext uri="{9D8B030D-6E8A-4147-A177-3AD203B41FA5}">
                      <a16:colId xmlns:a16="http://schemas.microsoft.com/office/drawing/2014/main" val="1061248975"/>
                    </a:ext>
                  </a:extLst>
                </a:gridCol>
                <a:gridCol w="292686">
                  <a:extLst>
                    <a:ext uri="{9D8B030D-6E8A-4147-A177-3AD203B41FA5}">
                      <a16:colId xmlns:a16="http://schemas.microsoft.com/office/drawing/2014/main" val="206057797"/>
                    </a:ext>
                  </a:extLst>
                </a:gridCol>
                <a:gridCol w="292686">
                  <a:extLst>
                    <a:ext uri="{9D8B030D-6E8A-4147-A177-3AD203B41FA5}">
                      <a16:colId xmlns:a16="http://schemas.microsoft.com/office/drawing/2014/main" val="1729699427"/>
                    </a:ext>
                  </a:extLst>
                </a:gridCol>
              </a:tblGrid>
              <a:tr h="39296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TD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67141"/>
                  </a:ext>
                </a:extLst>
              </a:tr>
              <a:tr h="464974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Peça original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Value Part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Detalhes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7961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QMH056061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QQY012032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Farol, 24V, 75/70W, H4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17110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QMH056097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QQY012031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Farol, 24V, 70W, H3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31566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QMH056054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QQY012038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Farol, 24V, 70W, H1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06367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QMH056202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QQY012045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Chapa de matrícula, 24V, 12W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467209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QMH056201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QQY012043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Luz indicadora de mudança de direção FR, 24V, 25W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78660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QMH056215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QQY012044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Farol de condução em curva, 24V, 21W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756749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QMH056210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QQY012041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Farol traseiro, 24V, 25/10W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623415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QMH056217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QQY012040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00" kern="1400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Farol traseiro, 24V, 21/5W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 dirty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055976"/>
                  </a:ext>
                </a:extLst>
              </a:tr>
            </a:tbl>
          </a:graphicData>
        </a:graphic>
      </p:graphicFrame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089" y="9196825"/>
            <a:ext cx="6853912" cy="81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endParaRPr lang="de-DE" sz="237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 bwMode="auto">
          <a:xfrm>
            <a:off x="6309320" y="9435452"/>
            <a:ext cx="46488" cy="19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285">
                <a:latin typeface="Arial"/>
                <a:cs typeface="Arial"/>
                <a:sym typeface="Arial"/>
              </a:rPr>
              <a:t> 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>
            <a:off x="-46244" y="1673435"/>
            <a:ext cx="3636000" cy="0"/>
          </a:xfrm>
          <a:prstGeom prst="straightConnector1">
            <a:avLst/>
          </a:prstGeom>
          <a:noFill/>
          <a:ln w="285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9012"/>
              </p:ext>
            </p:extLst>
          </p:nvPr>
        </p:nvGraphicFramePr>
        <p:xfrm>
          <a:off x="353428" y="7259390"/>
          <a:ext cx="6148971" cy="135583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337402">
                  <a:extLst>
                    <a:ext uri="{9D8B030D-6E8A-4147-A177-3AD203B41FA5}">
                      <a16:colId xmlns:a16="http://schemas.microsoft.com/office/drawing/2014/main" val="977368613"/>
                    </a:ext>
                  </a:extLst>
                </a:gridCol>
                <a:gridCol w="1327890">
                  <a:extLst>
                    <a:ext uri="{9D8B030D-6E8A-4147-A177-3AD203B41FA5}">
                      <a16:colId xmlns:a16="http://schemas.microsoft.com/office/drawing/2014/main" val="2929063417"/>
                    </a:ext>
                  </a:extLst>
                </a:gridCol>
                <a:gridCol w="492457">
                  <a:extLst>
                    <a:ext uri="{9D8B030D-6E8A-4147-A177-3AD203B41FA5}">
                      <a16:colId xmlns:a16="http://schemas.microsoft.com/office/drawing/2014/main" val="859753918"/>
                    </a:ext>
                  </a:extLst>
                </a:gridCol>
                <a:gridCol w="492457">
                  <a:extLst>
                    <a:ext uri="{9D8B030D-6E8A-4147-A177-3AD203B41FA5}">
                      <a16:colId xmlns:a16="http://schemas.microsoft.com/office/drawing/2014/main" val="706321228"/>
                    </a:ext>
                  </a:extLst>
                </a:gridCol>
                <a:gridCol w="504617">
                  <a:extLst>
                    <a:ext uri="{9D8B030D-6E8A-4147-A177-3AD203B41FA5}">
                      <a16:colId xmlns:a16="http://schemas.microsoft.com/office/drawing/2014/main" val="3956348607"/>
                    </a:ext>
                  </a:extLst>
                </a:gridCol>
                <a:gridCol w="504617">
                  <a:extLst>
                    <a:ext uri="{9D8B030D-6E8A-4147-A177-3AD203B41FA5}">
                      <a16:colId xmlns:a16="http://schemas.microsoft.com/office/drawing/2014/main" val="390809868"/>
                    </a:ext>
                  </a:extLst>
                </a:gridCol>
                <a:gridCol w="504617">
                  <a:extLst>
                    <a:ext uri="{9D8B030D-6E8A-4147-A177-3AD203B41FA5}">
                      <a16:colId xmlns:a16="http://schemas.microsoft.com/office/drawing/2014/main" val="1061248975"/>
                    </a:ext>
                  </a:extLst>
                </a:gridCol>
                <a:gridCol w="492457">
                  <a:extLst>
                    <a:ext uri="{9D8B030D-6E8A-4147-A177-3AD203B41FA5}">
                      <a16:colId xmlns:a16="http://schemas.microsoft.com/office/drawing/2014/main" val="206057797"/>
                    </a:ext>
                  </a:extLst>
                </a:gridCol>
                <a:gridCol w="492457">
                  <a:extLst>
                    <a:ext uri="{9D8B030D-6E8A-4147-A177-3AD203B41FA5}">
                      <a16:colId xmlns:a16="http://schemas.microsoft.com/office/drawing/2014/main" val="1729699427"/>
                    </a:ext>
                  </a:extLst>
                </a:gridCol>
              </a:tblGrid>
              <a:tr h="46497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300" b="1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TB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525" marR="7525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Canter TD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67141"/>
                  </a:ext>
                </a:extLst>
              </a:tr>
              <a:tr h="464974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Peça original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FUSO </a:t>
                      </a:r>
                    </a:p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Value Part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FE5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FB6</a:t>
                      </a:r>
                      <a:endParaRPr lang="en-US" sz="1000" b="1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FB8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FE7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FE8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79618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QME993928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QQY010000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48174"/>
                  </a:ext>
                </a:extLst>
              </a:tr>
              <a:tr h="212945"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QME995425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QQY010001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9464" rtl="0" eaLnBrk="1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9464" rtl="0" eaLnBrk="1" fontAlgn="auto" latinLnBrk="0" hangingPunct="1">
                        <a:lnSpc>
                          <a:spcPct val="12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40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  <a:sym typeface="Arial"/>
                        </a:rPr>
                        <a:t>•</a:t>
                      </a:r>
                    </a:p>
                  </a:txBody>
                  <a:tcPr marL="0" marR="0" marT="968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17110"/>
                  </a:ext>
                </a:extLst>
              </a:tr>
            </a:tbl>
          </a:graphicData>
        </a:graphic>
      </p:graphicFrame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59149" y="5724642"/>
            <a:ext cx="8928069" cy="10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vert="horz" wrap="square" lIns="47082" tIns="47082" rIns="47082" bIns="47082" numCol="1" anchor="t" anchorCtr="0" compatLnSpc="1">
            <a:prstTxWarp prst="textNoShape">
              <a:avLst/>
            </a:prstTxWarp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4000" b="1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Bomba de água</a:t>
            </a:r>
            <a:endParaRPr lang="de-DE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AutoShape 4"/>
          <p:cNvCxnSpPr>
            <a:cxnSpLocks noChangeShapeType="1"/>
          </p:cNvCxnSpPr>
          <p:nvPr/>
        </p:nvCxnSpPr>
        <p:spPr bwMode="auto">
          <a:xfrm>
            <a:off x="4089" y="6518252"/>
            <a:ext cx="4176000" cy="0"/>
          </a:xfrm>
          <a:prstGeom prst="straightConnector1">
            <a:avLst/>
          </a:prstGeom>
          <a:noFill/>
          <a:ln w="28575" algn="ctr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 bwMode="auto">
          <a:xfrm>
            <a:off x="351638" y="9417496"/>
            <a:ext cx="11702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100">
                <a:latin typeface="Arial"/>
                <a:cs typeface="Arial"/>
                <a:sym typeface="Arial"/>
              </a:rPr>
              <a:t> 6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92" b="55727" l="16661" r="82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2" t="-598" r="9464" b="38081"/>
          <a:stretch>
            <a:fillRect/>
          </a:stretch>
        </p:blipFill>
        <p:spPr bwMode="auto">
          <a:xfrm rot="21358501">
            <a:off x="4514584" y="5636485"/>
            <a:ext cx="1730761" cy="188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0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038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8OuN7FiQO.xS8D71zldA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SLZBn4TbyNFLkNZE67N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FCSPyK0RoSEzuB.eh4E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2ydKyPQQqu4U2SL79KgN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2ydKyPQQqu4U2SL79KgNQ"/>
</p:tagLst>
</file>

<file path=ppt/theme/theme1.xml><?xml version="1.0" encoding="utf-8"?>
<a:theme xmlns:a="http://schemas.openxmlformats.org/drawingml/2006/main" name="blank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DAIMLER alte Schriften">
      <a:majorFont>
        <a:latin typeface="CorpoS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extraClrSchemeLst/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>
      <a:srgbClr val="FFFFFF"/>
    </a:custClr>
    <a:custClr>
      <a:srgbClr val="FFFFFF"/>
    </a:custClr>
    <a:custClr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DAIMLER_PPT_CorpoS_01.potx" id="{EC543FD7-5EC4-4BA6-8D46-55751DB26C9A}" vid="{AC52DE23-0984-469A-AEB4-5459A6B76E0F}"/>
    </a:ext>
  </a:extLst>
</a:theme>
</file>

<file path=ppt/theme/theme2.xml><?xml version="1.0" encoding="utf-8"?>
<a:theme xmlns:a="http://schemas.openxmlformats.org/drawingml/2006/main" name="Office Theme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DAIMLER PPT">
      <a:majorFont>
        <a:latin typeface="Daimler CS"/>
        <a:ea typeface=""/>
        <a:cs typeface=""/>
      </a:majorFont>
      <a:minorFont>
        <a:latin typeface="Daimler C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DAIMLER PPT">
      <a:majorFont>
        <a:latin typeface="Daimler CS"/>
        <a:ea typeface=""/>
        <a:cs typeface=""/>
      </a:majorFont>
      <a:minorFont>
        <a:latin typeface="Daimler C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Daimler_Trucks_Master_November_2015 16-9</Template>
  <TotalTime>0</TotalTime>
  <Words>945</Words>
  <Application>Microsoft Office PowerPoint</Application>
  <PresentationFormat>A4-Papier (210 x 297 mm)</PresentationFormat>
  <Paragraphs>437</Paragraphs>
  <Slides>12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ＭＳ Ｐゴシック</vt:lpstr>
      <vt:lpstr>Arial</vt:lpstr>
      <vt:lpstr>CorpoS</vt:lpstr>
      <vt:lpstr>Daimler CS</vt:lpstr>
      <vt:lpstr>Georgia</vt:lpstr>
      <vt:lpstr>Wingdings</vt:lpstr>
      <vt:lpstr>blank</vt:lpstr>
      <vt:lpstr>think-cell Folie</vt:lpstr>
      <vt:lpstr>PowerPoint-Präsentation</vt:lpstr>
      <vt:lpstr>PowerPoint-Präsentation</vt:lpstr>
      <vt:lpstr>Quando deve comprometer a qualidade e o valor no que diz respeito a peças que precisa para exercer a sua atividade? A resposta é: nunca. Com as FUSO Value Parts, a nossa segunda linha de peças FUSO , terá acesso a produtos autênticos fabricados com a máxima precisão garantida pela FUSO, sem ter de pagar mais. A escolha é agora mais fácil, com um excelente valor a um preço acessível.  Com as FUSO Value Parts oferecemos uma solução com a melhor relação qualidade preço  para veículos Canter que já se encontram fora do período da garantia. Oferecemos uma ampla gama de números de peças, principalmente para modelos Canter TB e TD, incluindo filtros de óleo, ar e combustível, escovas do limpa-vidros, bombas de água, travões, lâmpadas incandescentes, bem como correias trapezoidais para garantir que o seu veículo se mantém nas melhores condições possíveis.  Graças ao nosso serviço profissional iremos ajudá-lo, inspecionando o seu veículo e selecionando as FUSO Value Parts mais adequadas ao seu Canter profissional, com equipamento de topo FUSO, sistemas e padrões que garantem sempre a segurança. Encontre neste catálogo as peças que procura!  Para mais informações, entre em contacto com o seu concessionário FUSO local.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Daimler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FUSO VALUE PARTS</dc:title>
  <dc:creator>Vollmar, Andreas (001)</dc:creator>
  <cp:lastModifiedBy>Auge, Dustin (001)</cp:lastModifiedBy>
  <cp:revision>196</cp:revision>
  <cp:lastPrinted>2019-07-11T12:35:52Z</cp:lastPrinted>
  <dcterms:created xsi:type="dcterms:W3CDTF">2019-05-03T09:23:08Z</dcterms:created>
  <dcterms:modified xsi:type="dcterms:W3CDTF">2020-01-22T13:24:45Z</dcterms:modified>
</cp:coreProperties>
</file>